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147472142" r:id="rId2"/>
    <p:sldId id="256" r:id="rId3"/>
    <p:sldId id="296" r:id="rId4"/>
    <p:sldId id="295" r:id="rId5"/>
    <p:sldId id="297" r:id="rId6"/>
    <p:sldId id="2147472125" r:id="rId7"/>
    <p:sldId id="298" r:id="rId8"/>
    <p:sldId id="299" r:id="rId9"/>
    <p:sldId id="2147472069" r:id="rId10"/>
    <p:sldId id="2147472110" r:id="rId11"/>
    <p:sldId id="2147472111" r:id="rId12"/>
    <p:sldId id="2147472112" r:id="rId13"/>
    <p:sldId id="2147472113" r:id="rId14"/>
    <p:sldId id="2147472076" r:id="rId15"/>
    <p:sldId id="2147472088" r:id="rId16"/>
    <p:sldId id="2147472129" r:id="rId17"/>
    <p:sldId id="2147472130" r:id="rId18"/>
    <p:sldId id="2147472090" r:id="rId19"/>
    <p:sldId id="2147472093" r:id="rId20"/>
    <p:sldId id="2147472080" r:id="rId21"/>
    <p:sldId id="2147472132" r:id="rId22"/>
    <p:sldId id="2147472133" r:id="rId23"/>
    <p:sldId id="2147472121" r:id="rId24"/>
    <p:sldId id="2147472077" r:id="rId25"/>
    <p:sldId id="2147472079" r:id="rId26"/>
    <p:sldId id="2147472099" r:id="rId27"/>
    <p:sldId id="2147472137" r:id="rId28"/>
    <p:sldId id="2147472138" r:id="rId29"/>
    <p:sldId id="2147472139" r:id="rId30"/>
    <p:sldId id="2147472082" r:id="rId31"/>
    <p:sldId id="2147472102" r:id="rId32"/>
    <p:sldId id="2147472083" r:id="rId33"/>
    <p:sldId id="2147472084" r:id="rId34"/>
    <p:sldId id="2147472115" r:id="rId35"/>
    <p:sldId id="2147472085" r:id="rId36"/>
    <p:sldId id="2147472116" r:id="rId37"/>
    <p:sldId id="2147472141" r:id="rId38"/>
    <p:sldId id="2147472058" r:id="rId39"/>
    <p:sldId id="214747214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4A5"/>
    <a:srgbClr val="73B7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C0C1A0-FE2A-4F6C-896F-A9D0881C5608}" v="1" dt="2025-03-07T02:27:41.78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Pierson" userId="0d9bc809858885a4" providerId="LiveId" clId="{8EE552B2-81E3-4F66-844C-F8E978B3CC57}"/>
    <pc:docChg chg="undo custSel addSld delSld modSld sldOrd delMainMaster">
      <pc:chgData name="Harry Pierson" userId="0d9bc809858885a4" providerId="LiveId" clId="{8EE552B2-81E3-4F66-844C-F8E978B3CC57}" dt="2024-11-07T17:17:40.209" v="1337" actId="478"/>
      <pc:docMkLst>
        <pc:docMk/>
      </pc:docMkLst>
      <pc:sldChg chg="modNotesTx">
        <pc:chgData name="Harry Pierson" userId="0d9bc809858885a4" providerId="LiveId" clId="{8EE552B2-81E3-4F66-844C-F8E978B3CC57}" dt="2024-11-06T22:50:11.395" v="867" actId="20577"/>
        <pc:sldMkLst>
          <pc:docMk/>
          <pc:sldMk cId="2338331930" sldId="256"/>
        </pc:sldMkLst>
      </pc:sldChg>
      <pc:sldChg chg="modNotesTx">
        <pc:chgData name="Harry Pierson" userId="0d9bc809858885a4" providerId="LiveId" clId="{8EE552B2-81E3-4F66-844C-F8E978B3CC57}" dt="2024-11-06T22:51:06.854" v="1097" actId="20577"/>
        <pc:sldMkLst>
          <pc:docMk/>
          <pc:sldMk cId="1414606837" sldId="295"/>
        </pc:sldMkLst>
      </pc:sldChg>
      <pc:sldChg chg="modNotesTx">
        <pc:chgData name="Harry Pierson" userId="0d9bc809858885a4" providerId="LiveId" clId="{8EE552B2-81E3-4F66-844C-F8E978B3CC57}" dt="2024-11-06T22:50:40.188" v="989" actId="20577"/>
        <pc:sldMkLst>
          <pc:docMk/>
          <pc:sldMk cId="369210285" sldId="296"/>
        </pc:sldMkLst>
      </pc:sldChg>
      <pc:sldChg chg="modNotesTx">
        <pc:chgData name="Harry Pierson" userId="0d9bc809858885a4" providerId="LiveId" clId="{8EE552B2-81E3-4F66-844C-F8E978B3CC57}" dt="2024-11-06T22:51:47.180" v="1326" actId="20577"/>
        <pc:sldMkLst>
          <pc:docMk/>
          <pc:sldMk cId="851860611" sldId="297"/>
        </pc:sldMkLst>
      </pc:sldChg>
      <pc:sldChg chg="modSp mod modAnim">
        <pc:chgData name="Harry Pierson" userId="0d9bc809858885a4" providerId="LiveId" clId="{8EE552B2-81E3-4F66-844C-F8E978B3CC57}" dt="2024-11-06T22:34:21.086" v="4"/>
        <pc:sldMkLst>
          <pc:docMk/>
          <pc:sldMk cId="1105440935" sldId="299"/>
        </pc:sldMkLst>
      </pc:sldChg>
      <pc:sldChg chg="ord">
        <pc:chgData name="Harry Pierson" userId="0d9bc809858885a4" providerId="LiveId" clId="{8EE552B2-81E3-4F66-844C-F8E978B3CC57}" dt="2024-11-04T15:44:00.357" v="1"/>
        <pc:sldMkLst>
          <pc:docMk/>
          <pc:sldMk cId="3647613670" sldId="2147472069"/>
        </pc:sldMkLst>
      </pc:sldChg>
      <pc:sldChg chg="modSp modAnim">
        <pc:chgData name="Harry Pierson" userId="0d9bc809858885a4" providerId="LiveId" clId="{8EE552B2-81E3-4F66-844C-F8E978B3CC57}" dt="2024-11-06T22:39:00.206" v="83" actId="113"/>
        <pc:sldMkLst>
          <pc:docMk/>
          <pc:sldMk cId="4262738756" sldId="2147472085"/>
        </pc:sldMkLst>
      </pc:sldChg>
      <pc:sldChg chg="modTransition modAnim">
        <pc:chgData name="Harry Pierson" userId="0d9bc809858885a4" providerId="LiveId" clId="{8EE552B2-81E3-4F66-844C-F8E978B3CC57}" dt="2024-11-07T16:54:50.429" v="1327"/>
        <pc:sldMkLst>
          <pc:docMk/>
          <pc:sldMk cId="2723366441" sldId="2147472111"/>
        </pc:sldMkLst>
      </pc:sldChg>
      <pc:sldChg chg="modSp mod">
        <pc:chgData name="Harry Pierson" userId="0d9bc809858885a4" providerId="LiveId" clId="{8EE552B2-81E3-4F66-844C-F8E978B3CC57}" dt="2024-11-06T22:36:48.080" v="23"/>
        <pc:sldMkLst>
          <pc:docMk/>
          <pc:sldMk cId="1595533610" sldId="2147472113"/>
        </pc:sldMkLst>
      </pc:sldChg>
      <pc:sldChg chg="del">
        <pc:chgData name="Harry Pierson" userId="0d9bc809858885a4" providerId="LiveId" clId="{8EE552B2-81E3-4F66-844C-F8E978B3CC57}" dt="2024-11-06T22:45:18.564" v="187" actId="47"/>
        <pc:sldMkLst>
          <pc:docMk/>
          <pc:sldMk cId="2648148734" sldId="2147472123"/>
        </pc:sldMkLst>
      </pc:sldChg>
      <pc:sldChg chg="modNotesTx">
        <pc:chgData name="Harry Pierson" userId="0d9bc809858885a4" providerId="LiveId" clId="{8EE552B2-81E3-4F66-844C-F8E978B3CC57}" dt="2024-11-06T22:48:29.593" v="395" actId="20577"/>
        <pc:sldMkLst>
          <pc:docMk/>
          <pc:sldMk cId="3510523201" sldId="2147472125"/>
        </pc:sldMkLst>
      </pc:sldChg>
      <pc:sldChg chg="modSp">
        <pc:chgData name="Harry Pierson" userId="0d9bc809858885a4" providerId="LiveId" clId="{8EE552B2-81E3-4F66-844C-F8E978B3CC57}" dt="2024-11-07T17:13:03.287" v="1334" actId="20577"/>
        <pc:sldMkLst>
          <pc:docMk/>
          <pc:sldMk cId="2581628081" sldId="2147472132"/>
        </pc:sldMkLst>
      </pc:sldChg>
      <pc:sldChg chg="addSp delSp modSp mod">
        <pc:chgData name="Harry Pierson" userId="0d9bc809858885a4" providerId="LiveId" clId="{8EE552B2-81E3-4F66-844C-F8E978B3CC57}" dt="2024-11-06T22:47:23.731" v="200" actId="1076"/>
        <pc:sldMkLst>
          <pc:docMk/>
          <pc:sldMk cId="3131393413" sldId="2147472140"/>
        </pc:sldMkLst>
      </pc:sldChg>
      <pc:sldChg chg="addSp delSp modSp new mod modTransition setBg modClrScheme chgLayout">
        <pc:chgData name="Harry Pierson" userId="0d9bc809858885a4" providerId="LiveId" clId="{8EE552B2-81E3-4F66-844C-F8E978B3CC57}" dt="2024-11-07T17:17:40.209" v="1337" actId="478"/>
        <pc:sldMkLst>
          <pc:docMk/>
          <pc:sldMk cId="3357682275" sldId="2147472141"/>
        </pc:sldMkLst>
      </pc:sldChg>
      <pc:sldMasterChg chg="del delSldLayout">
        <pc:chgData name="Harry Pierson" userId="0d9bc809858885a4" providerId="LiveId" clId="{8EE552B2-81E3-4F66-844C-F8E978B3CC57}" dt="2024-11-06T22:45:18.564" v="187" actId="47"/>
        <pc:sldMasterMkLst>
          <pc:docMk/>
          <pc:sldMasterMk cId="2999782174" sldId="2147483660"/>
        </pc:sldMasterMkLst>
        <pc:sldLayoutChg chg="del">
          <pc:chgData name="Harry Pierson" userId="0d9bc809858885a4" providerId="LiveId" clId="{8EE552B2-81E3-4F66-844C-F8E978B3CC57}" dt="2024-11-06T22:45:18.564" v="187" actId="47"/>
          <pc:sldLayoutMkLst>
            <pc:docMk/>
            <pc:sldMasterMk cId="2999782174" sldId="2147483660"/>
            <pc:sldLayoutMk cId="253017966" sldId="2147483661"/>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1964522411" sldId="2147483662"/>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545722341" sldId="2147483663"/>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1296525066" sldId="2147483664"/>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707718058" sldId="2147483665"/>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963105393" sldId="2147483666"/>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2826039387" sldId="2147483667"/>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1978949124" sldId="2147483668"/>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1604063375" sldId="2147483669"/>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3504692267" sldId="2147483670"/>
          </pc:sldLayoutMkLst>
        </pc:sldLayoutChg>
        <pc:sldLayoutChg chg="del">
          <pc:chgData name="Harry Pierson" userId="0d9bc809858885a4" providerId="LiveId" clId="{8EE552B2-81E3-4F66-844C-F8E978B3CC57}" dt="2024-11-06T22:45:18.564" v="187" actId="47"/>
          <pc:sldLayoutMkLst>
            <pc:docMk/>
            <pc:sldMasterMk cId="2999782174" sldId="2147483660"/>
            <pc:sldLayoutMk cId="297093851" sldId="2147483671"/>
          </pc:sldLayoutMkLst>
        </pc:sldLayoutChg>
      </pc:sldMasterChg>
    </pc:docChg>
  </pc:docChgLst>
  <pc:docChgLst>
    <pc:chgData name="Harry Pierson" userId="0d9bc809858885a4" providerId="LiveId" clId="{D42231C0-24AA-44DC-9B86-426931814AB1}"/>
    <pc:docChg chg="undo redo custSel addSld delSld modSld sldOrd modMainMaster">
      <pc:chgData name="Harry Pierson" userId="0d9bc809858885a4" providerId="LiveId" clId="{D42231C0-24AA-44DC-9B86-426931814AB1}" dt="2025-02-28T22:25:42.034" v="4376" actId="20577"/>
      <pc:docMkLst>
        <pc:docMk/>
      </pc:docMkLst>
      <pc:sldChg chg="addSp modSp mod modTransition">
        <pc:chgData name="Harry Pierson" userId="0d9bc809858885a4" providerId="LiveId" clId="{D42231C0-24AA-44DC-9B86-426931814AB1}" dt="2024-11-04T21:08:06.779" v="1266"/>
        <pc:sldMkLst>
          <pc:docMk/>
          <pc:sldMk cId="2338331930" sldId="256"/>
        </pc:sldMkLst>
      </pc:sldChg>
      <pc:sldChg chg="del">
        <pc:chgData name="Harry Pierson" userId="0d9bc809858885a4" providerId="LiveId" clId="{D42231C0-24AA-44DC-9B86-426931814AB1}" dt="2024-11-01T20:20:43.373" v="226" actId="47"/>
        <pc:sldMkLst>
          <pc:docMk/>
          <pc:sldMk cId="2285906929" sldId="259"/>
        </pc:sldMkLst>
      </pc:sldChg>
      <pc:sldChg chg="del">
        <pc:chgData name="Harry Pierson" userId="0d9bc809858885a4" providerId="LiveId" clId="{D42231C0-24AA-44DC-9B86-426931814AB1}" dt="2024-11-01T20:20:43.373" v="226" actId="47"/>
        <pc:sldMkLst>
          <pc:docMk/>
          <pc:sldMk cId="4173604569" sldId="260"/>
        </pc:sldMkLst>
      </pc:sldChg>
      <pc:sldChg chg="del">
        <pc:chgData name="Harry Pierson" userId="0d9bc809858885a4" providerId="LiveId" clId="{D42231C0-24AA-44DC-9B86-426931814AB1}" dt="2024-11-01T20:20:43.373" v="226" actId="47"/>
        <pc:sldMkLst>
          <pc:docMk/>
          <pc:sldMk cId="2209138730" sldId="261"/>
        </pc:sldMkLst>
      </pc:sldChg>
      <pc:sldChg chg="del">
        <pc:chgData name="Harry Pierson" userId="0d9bc809858885a4" providerId="LiveId" clId="{D42231C0-24AA-44DC-9B86-426931814AB1}" dt="2024-11-01T20:20:43.373" v="226" actId="47"/>
        <pc:sldMkLst>
          <pc:docMk/>
          <pc:sldMk cId="1811592837" sldId="266"/>
        </pc:sldMkLst>
      </pc:sldChg>
      <pc:sldChg chg="del">
        <pc:chgData name="Harry Pierson" userId="0d9bc809858885a4" providerId="LiveId" clId="{D42231C0-24AA-44DC-9B86-426931814AB1}" dt="2024-11-01T20:20:43.373" v="226" actId="47"/>
        <pc:sldMkLst>
          <pc:docMk/>
          <pc:sldMk cId="1227975964" sldId="273"/>
        </pc:sldMkLst>
      </pc:sldChg>
      <pc:sldChg chg="del">
        <pc:chgData name="Harry Pierson" userId="0d9bc809858885a4" providerId="LiveId" clId="{D42231C0-24AA-44DC-9B86-426931814AB1}" dt="2024-11-01T20:20:43.373" v="226" actId="47"/>
        <pc:sldMkLst>
          <pc:docMk/>
          <pc:sldMk cId="200609842" sldId="279"/>
        </pc:sldMkLst>
      </pc:sldChg>
      <pc:sldChg chg="del">
        <pc:chgData name="Harry Pierson" userId="0d9bc809858885a4" providerId="LiveId" clId="{D42231C0-24AA-44DC-9B86-426931814AB1}" dt="2024-11-01T20:20:43.373" v="226" actId="47"/>
        <pc:sldMkLst>
          <pc:docMk/>
          <pc:sldMk cId="4097129822" sldId="280"/>
        </pc:sldMkLst>
      </pc:sldChg>
      <pc:sldChg chg="del">
        <pc:chgData name="Harry Pierson" userId="0d9bc809858885a4" providerId="LiveId" clId="{D42231C0-24AA-44DC-9B86-426931814AB1}" dt="2024-11-01T20:20:43.373" v="226" actId="47"/>
        <pc:sldMkLst>
          <pc:docMk/>
          <pc:sldMk cId="797900440" sldId="281"/>
        </pc:sldMkLst>
      </pc:sldChg>
      <pc:sldChg chg="del">
        <pc:chgData name="Harry Pierson" userId="0d9bc809858885a4" providerId="LiveId" clId="{D42231C0-24AA-44DC-9B86-426931814AB1}" dt="2024-11-01T20:20:43.373" v="226" actId="47"/>
        <pc:sldMkLst>
          <pc:docMk/>
          <pc:sldMk cId="3579043750" sldId="282"/>
        </pc:sldMkLst>
      </pc:sldChg>
      <pc:sldChg chg="del">
        <pc:chgData name="Harry Pierson" userId="0d9bc809858885a4" providerId="LiveId" clId="{D42231C0-24AA-44DC-9B86-426931814AB1}" dt="2024-11-01T20:20:43.373" v="226" actId="47"/>
        <pc:sldMkLst>
          <pc:docMk/>
          <pc:sldMk cId="2034942696" sldId="283"/>
        </pc:sldMkLst>
      </pc:sldChg>
      <pc:sldChg chg="del">
        <pc:chgData name="Harry Pierson" userId="0d9bc809858885a4" providerId="LiveId" clId="{D42231C0-24AA-44DC-9B86-426931814AB1}" dt="2024-11-01T20:20:43.373" v="226" actId="47"/>
        <pc:sldMkLst>
          <pc:docMk/>
          <pc:sldMk cId="2619953880" sldId="284"/>
        </pc:sldMkLst>
      </pc:sldChg>
      <pc:sldChg chg="del">
        <pc:chgData name="Harry Pierson" userId="0d9bc809858885a4" providerId="LiveId" clId="{D42231C0-24AA-44DC-9B86-426931814AB1}" dt="2024-11-01T20:20:43.373" v="226" actId="47"/>
        <pc:sldMkLst>
          <pc:docMk/>
          <pc:sldMk cId="1718475306" sldId="287"/>
        </pc:sldMkLst>
      </pc:sldChg>
      <pc:sldChg chg="del">
        <pc:chgData name="Harry Pierson" userId="0d9bc809858885a4" providerId="LiveId" clId="{D42231C0-24AA-44DC-9B86-426931814AB1}" dt="2024-11-01T20:20:43.373" v="226" actId="47"/>
        <pc:sldMkLst>
          <pc:docMk/>
          <pc:sldMk cId="2697610404" sldId="288"/>
        </pc:sldMkLst>
      </pc:sldChg>
      <pc:sldChg chg="del">
        <pc:chgData name="Harry Pierson" userId="0d9bc809858885a4" providerId="LiveId" clId="{D42231C0-24AA-44DC-9B86-426931814AB1}" dt="2024-11-01T20:20:43.373" v="226" actId="47"/>
        <pc:sldMkLst>
          <pc:docMk/>
          <pc:sldMk cId="3646172403" sldId="289"/>
        </pc:sldMkLst>
      </pc:sldChg>
      <pc:sldChg chg="del">
        <pc:chgData name="Harry Pierson" userId="0d9bc809858885a4" providerId="LiveId" clId="{D42231C0-24AA-44DC-9B86-426931814AB1}" dt="2024-11-01T20:20:43.373" v="226" actId="47"/>
        <pc:sldMkLst>
          <pc:docMk/>
          <pc:sldMk cId="2887521759" sldId="290"/>
        </pc:sldMkLst>
      </pc:sldChg>
      <pc:sldChg chg="del">
        <pc:chgData name="Harry Pierson" userId="0d9bc809858885a4" providerId="LiveId" clId="{D42231C0-24AA-44DC-9B86-426931814AB1}" dt="2024-11-01T20:20:43.373" v="226" actId="47"/>
        <pc:sldMkLst>
          <pc:docMk/>
          <pc:sldMk cId="3423044576" sldId="291"/>
        </pc:sldMkLst>
      </pc:sldChg>
      <pc:sldChg chg="addSp delSp modSp new del mod modClrScheme chgLayout">
        <pc:chgData name="Harry Pierson" userId="0d9bc809858885a4" providerId="LiveId" clId="{D42231C0-24AA-44DC-9B86-426931814AB1}" dt="2024-11-01T20:07:35.050" v="135" actId="47"/>
        <pc:sldMkLst>
          <pc:docMk/>
          <pc:sldMk cId="2343125100" sldId="292"/>
        </pc:sldMkLst>
      </pc:sldChg>
      <pc:sldChg chg="addSp delSp modSp new del mod modClrScheme chgLayout">
        <pc:chgData name="Harry Pierson" userId="0d9bc809858885a4" providerId="LiveId" clId="{D42231C0-24AA-44DC-9B86-426931814AB1}" dt="2024-11-01T20:07:36.006" v="136" actId="47"/>
        <pc:sldMkLst>
          <pc:docMk/>
          <pc:sldMk cId="66249755" sldId="293"/>
        </pc:sldMkLst>
      </pc:sldChg>
      <pc:sldChg chg="addSp delSp modSp new del mod modClrScheme chgLayout">
        <pc:chgData name="Harry Pierson" userId="0d9bc809858885a4" providerId="LiveId" clId="{D42231C0-24AA-44DC-9B86-426931814AB1}" dt="2024-11-01T20:07:34.345" v="134" actId="47"/>
        <pc:sldMkLst>
          <pc:docMk/>
          <pc:sldMk cId="730461163" sldId="294"/>
        </pc:sldMkLst>
      </pc:sldChg>
      <pc:sldChg chg="addSp delSp modSp add mod ord modTransition">
        <pc:chgData name="Harry Pierson" userId="0d9bc809858885a4" providerId="LiveId" clId="{D42231C0-24AA-44DC-9B86-426931814AB1}" dt="2024-11-04T21:30:48.399" v="1761"/>
        <pc:sldMkLst>
          <pc:docMk/>
          <pc:sldMk cId="1414606837" sldId="295"/>
        </pc:sldMkLst>
      </pc:sldChg>
      <pc:sldChg chg="addSp delSp modSp add mod modTransition">
        <pc:chgData name="Harry Pierson" userId="0d9bc809858885a4" providerId="LiveId" clId="{D42231C0-24AA-44DC-9B86-426931814AB1}" dt="2024-11-04T21:08:06.779" v="1266"/>
        <pc:sldMkLst>
          <pc:docMk/>
          <pc:sldMk cId="369210285" sldId="296"/>
        </pc:sldMkLst>
      </pc:sldChg>
      <pc:sldChg chg="addSp delSp modSp add mod modTransition">
        <pc:chgData name="Harry Pierson" userId="0d9bc809858885a4" providerId="LiveId" clId="{D42231C0-24AA-44DC-9B86-426931814AB1}" dt="2024-11-04T21:08:06.779" v="1266"/>
        <pc:sldMkLst>
          <pc:docMk/>
          <pc:sldMk cId="851860611" sldId="297"/>
        </pc:sldMkLst>
      </pc:sldChg>
      <pc:sldChg chg="addSp delSp modSp new mod modTransition modClrScheme delAnim modAnim chgLayout modNotesTx">
        <pc:chgData name="Harry Pierson" userId="0d9bc809858885a4" providerId="LiveId" clId="{D42231C0-24AA-44DC-9B86-426931814AB1}" dt="2024-11-04T21:08:06.779" v="1266"/>
        <pc:sldMkLst>
          <pc:docMk/>
          <pc:sldMk cId="1537524234" sldId="298"/>
        </pc:sldMkLst>
      </pc:sldChg>
      <pc:sldChg chg="addSp delSp modSp new mod modTransition modAnim modNotesTx">
        <pc:chgData name="Harry Pierson" userId="0d9bc809858885a4" providerId="LiveId" clId="{D42231C0-24AA-44DC-9B86-426931814AB1}" dt="2024-11-04T21:08:06.779" v="1266"/>
        <pc:sldMkLst>
          <pc:docMk/>
          <pc:sldMk cId="1105440935" sldId="299"/>
        </pc:sldMkLst>
      </pc:sldChg>
      <pc:sldChg chg="addSp delSp modSp add del mod modTransition modClrScheme chgLayout">
        <pc:chgData name="Harry Pierson" userId="0d9bc809858885a4" providerId="LiveId" clId="{D42231C0-24AA-44DC-9B86-426931814AB1}" dt="2024-11-05T23:27:24.784" v="4249" actId="179"/>
        <pc:sldMkLst>
          <pc:docMk/>
          <pc:sldMk cId="2745421562" sldId="2147472058"/>
        </pc:sldMkLst>
      </pc:sldChg>
      <pc:sldChg chg="addSp delSp modSp add del mod modTransition modClrScheme chgLayout">
        <pc:chgData name="Harry Pierson" userId="0d9bc809858885a4" providerId="LiveId" clId="{D42231C0-24AA-44DC-9B86-426931814AB1}" dt="2024-11-04T20:54:10.591" v="867" actId="47"/>
        <pc:sldMkLst>
          <pc:docMk/>
          <pc:sldMk cId="548195968" sldId="2147472066"/>
        </pc:sldMkLst>
      </pc:sldChg>
      <pc:sldChg chg="modSp add del mod modTransition modClrScheme modShow chgLayout">
        <pc:chgData name="Harry Pierson" userId="0d9bc809858885a4" providerId="LiveId" clId="{D42231C0-24AA-44DC-9B86-426931814AB1}" dt="2024-11-05T22:01:53.005" v="3320" actId="47"/>
        <pc:sldMkLst>
          <pc:docMk/>
          <pc:sldMk cId="474088515" sldId="2147472067"/>
        </pc:sldMkLst>
      </pc:sldChg>
      <pc:sldChg chg="addSp delSp modSp add mod modTransition modClrScheme chgLayout">
        <pc:chgData name="Harry Pierson" userId="0d9bc809858885a4" providerId="LiveId" clId="{D42231C0-24AA-44DC-9B86-426931814AB1}" dt="2024-11-04T21:08:06.779" v="1266"/>
        <pc:sldMkLst>
          <pc:docMk/>
          <pc:sldMk cId="3647613670" sldId="2147472069"/>
        </pc:sldMkLst>
      </pc:sldChg>
      <pc:sldChg chg="add del modTransition">
        <pc:chgData name="Harry Pierson" userId="0d9bc809858885a4" providerId="LiveId" clId="{D42231C0-24AA-44DC-9B86-426931814AB1}" dt="2024-11-01T20:55:10.463" v="464" actId="47"/>
        <pc:sldMkLst>
          <pc:docMk/>
          <pc:sldMk cId="561362717" sldId="2147472070"/>
        </pc:sldMkLst>
      </pc:sldChg>
      <pc:sldChg chg="modSp add del mod modTransition modClrScheme chgLayout">
        <pc:chgData name="Harry Pierson" userId="0d9bc809858885a4" providerId="LiveId" clId="{D42231C0-24AA-44DC-9B86-426931814AB1}" dt="2024-11-04T21:16:24.825" v="1521" actId="2696"/>
        <pc:sldMkLst>
          <pc:docMk/>
          <pc:sldMk cId="1164148101" sldId="2147472071"/>
        </pc:sldMkLst>
      </pc:sldChg>
      <pc:sldChg chg="modSp add del mod modTransition modClrScheme chgLayout">
        <pc:chgData name="Harry Pierson" userId="0d9bc809858885a4" providerId="LiveId" clId="{D42231C0-24AA-44DC-9B86-426931814AB1}" dt="2024-11-05T23:25:04.245" v="4190" actId="47"/>
        <pc:sldMkLst>
          <pc:docMk/>
          <pc:sldMk cId="3499905146" sldId="2147472074"/>
        </pc:sldMkLst>
      </pc:sldChg>
      <pc:sldChg chg="modSp add del mod modTransition modClrScheme chgLayout">
        <pc:chgData name="Harry Pierson" userId="0d9bc809858885a4" providerId="LiveId" clId="{D42231C0-24AA-44DC-9B86-426931814AB1}" dt="2024-11-05T21:47:50.631" v="3055" actId="47"/>
        <pc:sldMkLst>
          <pc:docMk/>
          <pc:sldMk cId="1574937578" sldId="2147472075"/>
        </pc:sldMkLst>
      </pc:sldChg>
      <pc:sldChg chg="addSp delSp modSp add del mod modTransition modClrScheme chgLayout">
        <pc:chgData name="Harry Pierson" userId="0d9bc809858885a4" providerId="LiveId" clId="{D42231C0-24AA-44DC-9B86-426931814AB1}" dt="2024-11-05T19:57:05.525" v="2157" actId="20577"/>
        <pc:sldMkLst>
          <pc:docMk/>
          <pc:sldMk cId="1595189816" sldId="2147472076"/>
        </pc:sldMkLst>
      </pc:sldChg>
      <pc:sldChg chg="addSp delSp modSp add del mod modTransition modClrScheme chgLayout">
        <pc:chgData name="Harry Pierson" userId="0d9bc809858885a4" providerId="LiveId" clId="{D42231C0-24AA-44DC-9B86-426931814AB1}" dt="2024-11-04T21:30:12.267" v="1755" actId="700"/>
        <pc:sldMkLst>
          <pc:docMk/>
          <pc:sldMk cId="1443622908" sldId="2147472077"/>
        </pc:sldMkLst>
      </pc:sldChg>
      <pc:sldChg chg="modSp add del mod modTransition modClrScheme modAnim chgLayout">
        <pc:chgData name="Harry Pierson" userId="0d9bc809858885a4" providerId="LiveId" clId="{D42231C0-24AA-44DC-9B86-426931814AB1}" dt="2024-11-05T23:55:36.408" v="4280"/>
        <pc:sldMkLst>
          <pc:docMk/>
          <pc:sldMk cId="1104171585" sldId="2147472079"/>
        </pc:sldMkLst>
      </pc:sldChg>
      <pc:sldChg chg="modSp add del mod modTransition modClrScheme modAnim chgLayout">
        <pc:chgData name="Harry Pierson" userId="0d9bc809858885a4" providerId="LiveId" clId="{D42231C0-24AA-44DC-9B86-426931814AB1}" dt="2024-11-05T22:07:13.067" v="3368"/>
        <pc:sldMkLst>
          <pc:docMk/>
          <pc:sldMk cId="334115884" sldId="2147472080"/>
        </pc:sldMkLst>
      </pc:sldChg>
      <pc:sldChg chg="addSp delSp modSp add del mod modTransition modClrScheme delAnim modAnim chgLayout">
        <pc:chgData name="Harry Pierson" userId="0d9bc809858885a4" providerId="LiveId" clId="{D42231C0-24AA-44DC-9B86-426931814AB1}" dt="2024-11-05T00:21:34.526" v="1926" actId="47"/>
        <pc:sldMkLst>
          <pc:docMk/>
          <pc:sldMk cId="3758250698" sldId="2147472081"/>
        </pc:sldMkLst>
      </pc:sldChg>
      <pc:sldChg chg="modSp add del mod modTransition modClrScheme modAnim chgLayout">
        <pc:chgData name="Harry Pierson" userId="0d9bc809858885a4" providerId="LiveId" clId="{D42231C0-24AA-44DC-9B86-426931814AB1}" dt="2024-11-05T23:12:21.684" v="3990"/>
        <pc:sldMkLst>
          <pc:docMk/>
          <pc:sldMk cId="3422102814" sldId="2147472082"/>
        </pc:sldMkLst>
      </pc:sldChg>
      <pc:sldChg chg="addSp delSp modSp add del mod modTransition modClrScheme modAnim chgLayout">
        <pc:chgData name="Harry Pierson" userId="0d9bc809858885a4" providerId="LiveId" clId="{D42231C0-24AA-44DC-9B86-426931814AB1}" dt="2024-11-05T23:11:38.338" v="3988"/>
        <pc:sldMkLst>
          <pc:docMk/>
          <pc:sldMk cId="1787418198" sldId="2147472083"/>
        </pc:sldMkLst>
      </pc:sldChg>
      <pc:sldChg chg="addSp delSp modSp add del mod modTransition setBg modClrScheme chgLayout">
        <pc:chgData name="Harry Pierson" userId="0d9bc809858885a4" providerId="LiveId" clId="{D42231C0-24AA-44DC-9B86-426931814AB1}" dt="2024-11-04T21:30:32.282" v="1759" actId="26606"/>
        <pc:sldMkLst>
          <pc:docMk/>
          <pc:sldMk cId="1884519505" sldId="2147472084"/>
        </pc:sldMkLst>
      </pc:sldChg>
      <pc:sldChg chg="modSp add del mod modTransition modClrScheme modAnim chgLayout">
        <pc:chgData name="Harry Pierson" userId="0d9bc809858885a4" providerId="LiveId" clId="{D42231C0-24AA-44DC-9B86-426931814AB1}" dt="2024-11-05T23:15:24.577" v="3994" actId="6549"/>
        <pc:sldMkLst>
          <pc:docMk/>
          <pc:sldMk cId="4262738756" sldId="2147472085"/>
        </pc:sldMkLst>
      </pc:sldChg>
      <pc:sldChg chg="addSp delSp modSp add del mod ord modTransition modClrScheme modAnim chgLayout">
        <pc:chgData name="Harry Pierson" userId="0d9bc809858885a4" providerId="LiveId" clId="{D42231C0-24AA-44DC-9B86-426931814AB1}" dt="2024-11-05T23:39:35.601" v="4275"/>
        <pc:sldMkLst>
          <pc:docMk/>
          <pc:sldMk cId="136337583" sldId="2147472088"/>
        </pc:sldMkLst>
      </pc:sldChg>
      <pc:sldChg chg="addSp delSp modSp add del mod ord modTransition modClrScheme modAnim chgLayout modNotesTx">
        <pc:chgData name="Harry Pierson" userId="0d9bc809858885a4" providerId="LiveId" clId="{D42231C0-24AA-44DC-9B86-426931814AB1}" dt="2024-11-05T21:51:22.129" v="3190" actId="1076"/>
        <pc:sldMkLst>
          <pc:docMk/>
          <pc:sldMk cId="393787045" sldId="2147472090"/>
        </pc:sldMkLst>
      </pc:sldChg>
      <pc:sldChg chg="addSp modSp add del mod modTransition modClrScheme chgLayout">
        <pc:chgData name="Harry Pierson" userId="0d9bc809858885a4" providerId="LiveId" clId="{D42231C0-24AA-44DC-9B86-426931814AB1}" dt="2024-11-05T21:47:50.631" v="3055" actId="47"/>
        <pc:sldMkLst>
          <pc:docMk/>
          <pc:sldMk cId="2837259309" sldId="2147472091"/>
        </pc:sldMkLst>
      </pc:sldChg>
      <pc:sldChg chg="addSp modSp add del mod modTransition modClrScheme chgLayout">
        <pc:chgData name="Harry Pierson" userId="0d9bc809858885a4" providerId="LiveId" clId="{D42231C0-24AA-44DC-9B86-426931814AB1}" dt="2024-11-05T21:47:50.631" v="3055" actId="47"/>
        <pc:sldMkLst>
          <pc:docMk/>
          <pc:sldMk cId="3245952571" sldId="2147472092"/>
        </pc:sldMkLst>
      </pc:sldChg>
      <pc:sldChg chg="delSp modSp add del mod ord modTransition modClrScheme chgLayout">
        <pc:chgData name="Harry Pierson" userId="0d9bc809858885a4" providerId="LiveId" clId="{D42231C0-24AA-44DC-9B86-426931814AB1}" dt="2024-11-05T22:03:57.056" v="3344" actId="20577"/>
        <pc:sldMkLst>
          <pc:docMk/>
          <pc:sldMk cId="1151973034" sldId="2147472093"/>
        </pc:sldMkLst>
      </pc:sldChg>
      <pc:sldChg chg="modSp add del mod modTransition modClrScheme chgLayout">
        <pc:chgData name="Harry Pierson" userId="0d9bc809858885a4" providerId="LiveId" clId="{D42231C0-24AA-44DC-9B86-426931814AB1}" dt="2024-11-05T22:08:53.212" v="3384" actId="47"/>
        <pc:sldMkLst>
          <pc:docMk/>
          <pc:sldMk cId="2286201525" sldId="2147472094"/>
        </pc:sldMkLst>
      </pc:sldChg>
      <pc:sldChg chg="modSp add del mod modTransition modClrScheme chgLayout">
        <pc:chgData name="Harry Pierson" userId="0d9bc809858885a4" providerId="LiveId" clId="{D42231C0-24AA-44DC-9B86-426931814AB1}" dt="2024-11-05T22:08:53.212" v="3384" actId="47"/>
        <pc:sldMkLst>
          <pc:docMk/>
          <pc:sldMk cId="1182422507" sldId="2147472095"/>
        </pc:sldMkLst>
      </pc:sldChg>
      <pc:sldChg chg="modSp add del mod modTransition modClrScheme chgLayout">
        <pc:chgData name="Harry Pierson" userId="0d9bc809858885a4" providerId="LiveId" clId="{D42231C0-24AA-44DC-9B86-426931814AB1}" dt="2024-11-05T22:36:03.409" v="3795" actId="47"/>
        <pc:sldMkLst>
          <pc:docMk/>
          <pc:sldMk cId="3718165457" sldId="2147472096"/>
        </pc:sldMkLst>
      </pc:sldChg>
      <pc:sldChg chg="addSp delSp modSp add del mod modTransition modClrScheme modAnim chgLayout">
        <pc:chgData name="Harry Pierson" userId="0d9bc809858885a4" providerId="LiveId" clId="{D42231C0-24AA-44DC-9B86-426931814AB1}" dt="2024-11-05T22:47:43.845" v="3897" actId="478"/>
        <pc:sldMkLst>
          <pc:docMk/>
          <pc:sldMk cId="3757156974" sldId="2147472099"/>
        </pc:sldMkLst>
      </pc:sldChg>
      <pc:sldChg chg="addSp modSp add del mod modTransition modClrScheme chgLayout">
        <pc:chgData name="Harry Pierson" userId="0d9bc809858885a4" providerId="LiveId" clId="{D42231C0-24AA-44DC-9B86-426931814AB1}" dt="2024-11-05T22:51:06.566" v="3930" actId="47"/>
        <pc:sldMkLst>
          <pc:docMk/>
          <pc:sldMk cId="2470023923" sldId="2147472100"/>
        </pc:sldMkLst>
      </pc:sldChg>
      <pc:sldChg chg="addSp modSp add del mod modTransition modClrScheme chgLayout">
        <pc:chgData name="Harry Pierson" userId="0d9bc809858885a4" providerId="LiveId" clId="{D42231C0-24AA-44DC-9B86-426931814AB1}" dt="2024-11-05T22:51:06.566" v="3930" actId="47"/>
        <pc:sldMkLst>
          <pc:docMk/>
          <pc:sldMk cId="2548285830" sldId="2147472101"/>
        </pc:sldMkLst>
      </pc:sldChg>
      <pc:sldChg chg="modSp add del mod modTransition modClrScheme chgLayout">
        <pc:chgData name="Harry Pierson" userId="0d9bc809858885a4" providerId="LiveId" clId="{D42231C0-24AA-44DC-9B86-426931814AB1}" dt="2024-11-04T21:08:06.779" v="1266"/>
        <pc:sldMkLst>
          <pc:docMk/>
          <pc:sldMk cId="1501483828" sldId="2147472102"/>
        </pc:sldMkLst>
      </pc:sldChg>
      <pc:sldChg chg="modSp add del mod modTransition modClrScheme chgLayout">
        <pc:chgData name="Harry Pierson" userId="0d9bc809858885a4" providerId="LiveId" clId="{D42231C0-24AA-44DC-9B86-426931814AB1}" dt="2024-11-05T22:52:25.681" v="3935" actId="47"/>
        <pc:sldMkLst>
          <pc:docMk/>
          <pc:sldMk cId="990622274" sldId="2147472103"/>
        </pc:sldMkLst>
      </pc:sldChg>
      <pc:sldChg chg="addSp modSp add del mod modTransition modClrScheme chgLayout">
        <pc:chgData name="Harry Pierson" userId="0d9bc809858885a4" providerId="LiveId" clId="{D42231C0-24AA-44DC-9B86-426931814AB1}" dt="2024-11-05T22:52:15.791" v="3934" actId="47"/>
        <pc:sldMkLst>
          <pc:docMk/>
          <pc:sldMk cId="1101135435" sldId="2147472104"/>
        </pc:sldMkLst>
      </pc:sldChg>
      <pc:sldChg chg="modSp add del mod modTransition modClrScheme chgLayout">
        <pc:chgData name="Harry Pierson" userId="0d9bc809858885a4" providerId="LiveId" clId="{D42231C0-24AA-44DC-9B86-426931814AB1}" dt="2024-11-05T23:25:04.245" v="4190" actId="47"/>
        <pc:sldMkLst>
          <pc:docMk/>
          <pc:sldMk cId="236371470" sldId="2147472108"/>
        </pc:sldMkLst>
      </pc:sldChg>
      <pc:sldChg chg="addSp delSp modSp add mod modTransition modClrScheme chgLayout">
        <pc:chgData name="Harry Pierson" userId="0d9bc809858885a4" providerId="LiveId" clId="{D42231C0-24AA-44DC-9B86-426931814AB1}" dt="2024-11-04T21:08:06.779" v="1266"/>
        <pc:sldMkLst>
          <pc:docMk/>
          <pc:sldMk cId="2585459300" sldId="2147472110"/>
        </pc:sldMkLst>
      </pc:sldChg>
      <pc:sldChg chg="addSp delSp modSp add mod modTransition modAnim">
        <pc:chgData name="Harry Pierson" userId="0d9bc809858885a4" providerId="LiveId" clId="{D42231C0-24AA-44DC-9B86-426931814AB1}" dt="2024-11-04T21:32:20.361" v="1772"/>
        <pc:sldMkLst>
          <pc:docMk/>
          <pc:sldMk cId="2723366441" sldId="2147472111"/>
        </pc:sldMkLst>
      </pc:sldChg>
      <pc:sldChg chg="addSp delSp modSp mod modTransition modClrScheme modAnim chgLayout">
        <pc:chgData name="Harry Pierson" userId="0d9bc809858885a4" providerId="LiveId" clId="{D42231C0-24AA-44DC-9B86-426931814AB1}" dt="2024-11-05T23:33:56.891" v="4273"/>
        <pc:sldMkLst>
          <pc:docMk/>
          <pc:sldMk cId="312031838" sldId="2147472112"/>
        </pc:sldMkLst>
      </pc:sldChg>
      <pc:sldChg chg="addSp delSp modSp new del mod">
        <pc:chgData name="Harry Pierson" userId="0d9bc809858885a4" providerId="LiveId" clId="{D42231C0-24AA-44DC-9B86-426931814AB1}" dt="2024-11-01T22:17:59.625" v="630" actId="47"/>
        <pc:sldMkLst>
          <pc:docMk/>
          <pc:sldMk cId="1930582787" sldId="2147472112"/>
        </pc:sldMkLst>
      </pc:sldChg>
      <pc:sldChg chg="add del">
        <pc:chgData name="Harry Pierson" userId="0d9bc809858885a4" providerId="LiveId" clId="{D42231C0-24AA-44DC-9B86-426931814AB1}" dt="2024-11-01T20:55:10.463" v="464" actId="47"/>
        <pc:sldMkLst>
          <pc:docMk/>
          <pc:sldMk cId="2482094736" sldId="2147472112"/>
        </pc:sldMkLst>
      </pc:sldChg>
      <pc:sldChg chg="add del modTransition">
        <pc:chgData name="Harry Pierson" userId="0d9bc809858885a4" providerId="LiveId" clId="{D42231C0-24AA-44DC-9B86-426931814AB1}" dt="2024-11-04T20:47:35.514" v="702" actId="47"/>
        <pc:sldMkLst>
          <pc:docMk/>
          <pc:sldMk cId="312031838" sldId="2147472113"/>
        </pc:sldMkLst>
      </pc:sldChg>
      <pc:sldChg chg="addSp delSp modSp mod modTransition modClrScheme addAnim delAnim modAnim chgLayout modNotesTx">
        <pc:chgData name="Harry Pierson" userId="0d9bc809858885a4" providerId="LiveId" clId="{D42231C0-24AA-44DC-9B86-426931814AB1}" dt="2024-11-05T22:02:55.857" v="3329"/>
        <pc:sldMkLst>
          <pc:docMk/>
          <pc:sldMk cId="1595533610" sldId="2147472113"/>
        </pc:sldMkLst>
      </pc:sldChg>
      <pc:sldChg chg="add del modTransition">
        <pc:chgData name="Harry Pierson" userId="0d9bc809858885a4" providerId="LiveId" clId="{D42231C0-24AA-44DC-9B86-426931814AB1}" dt="2024-11-04T20:47:35.514" v="702" actId="47"/>
        <pc:sldMkLst>
          <pc:docMk/>
          <pc:sldMk cId="1595533610" sldId="2147472114"/>
        </pc:sldMkLst>
      </pc:sldChg>
      <pc:sldChg chg="modSp add del mod modTransition modClrScheme chgLayout">
        <pc:chgData name="Harry Pierson" userId="0d9bc809858885a4" providerId="LiveId" clId="{D42231C0-24AA-44DC-9B86-426931814AB1}" dt="2024-11-05T21:47:50.631" v="3055" actId="47"/>
        <pc:sldMkLst>
          <pc:docMk/>
          <pc:sldMk cId="4224026294" sldId="2147472114"/>
        </pc:sldMkLst>
      </pc:sldChg>
      <pc:sldChg chg="addSp delSp modSp mod modTransition modClrScheme chgLayout">
        <pc:chgData name="Harry Pierson" userId="0d9bc809858885a4" providerId="LiveId" clId="{D42231C0-24AA-44DC-9B86-426931814AB1}" dt="2024-11-05T23:09:34.209" v="3979" actId="14100"/>
        <pc:sldMkLst>
          <pc:docMk/>
          <pc:sldMk cId="2716341723" sldId="2147472115"/>
        </pc:sldMkLst>
      </pc:sldChg>
      <pc:sldChg chg="add del modTransition">
        <pc:chgData name="Harry Pierson" userId="0d9bc809858885a4" providerId="LiveId" clId="{D42231C0-24AA-44DC-9B86-426931814AB1}" dt="2024-11-04T20:47:35.514" v="702" actId="47"/>
        <pc:sldMkLst>
          <pc:docMk/>
          <pc:sldMk cId="4224026294" sldId="2147472115"/>
        </pc:sldMkLst>
      </pc:sldChg>
      <pc:sldChg chg="modSp add del mod modTransition modClrScheme modAnim chgLayout">
        <pc:chgData name="Harry Pierson" userId="0d9bc809858885a4" providerId="LiveId" clId="{D42231C0-24AA-44DC-9B86-426931814AB1}" dt="2024-11-05T23:10:45.651" v="3986"/>
        <pc:sldMkLst>
          <pc:docMk/>
          <pc:sldMk cId="3959304597" sldId="2147472116"/>
        </pc:sldMkLst>
      </pc:sldChg>
      <pc:sldChg chg="addSp modSp add del mod modTransition modClrScheme chgLayout">
        <pc:chgData name="Harry Pierson" userId="0d9bc809858885a4" providerId="LiveId" clId="{D42231C0-24AA-44DC-9B86-426931814AB1}" dt="2024-11-05T22:51:06.566" v="3930" actId="47"/>
        <pc:sldMkLst>
          <pc:docMk/>
          <pc:sldMk cId="2269057912" sldId="2147472118"/>
        </pc:sldMkLst>
      </pc:sldChg>
      <pc:sldChg chg="addSp modSp add del mod modTransition modClrScheme chgLayout">
        <pc:chgData name="Harry Pierson" userId="0d9bc809858885a4" providerId="LiveId" clId="{D42231C0-24AA-44DC-9B86-426931814AB1}" dt="2024-11-05T22:51:06.566" v="3930" actId="47"/>
        <pc:sldMkLst>
          <pc:docMk/>
          <pc:sldMk cId="2417810036" sldId="2147472119"/>
        </pc:sldMkLst>
      </pc:sldChg>
      <pc:sldChg chg="addSp modSp add del mod modTransition modClrScheme chgLayout">
        <pc:chgData name="Harry Pierson" userId="0d9bc809858885a4" providerId="LiveId" clId="{D42231C0-24AA-44DC-9B86-426931814AB1}" dt="2024-11-05T22:51:06.566" v="3930" actId="47"/>
        <pc:sldMkLst>
          <pc:docMk/>
          <pc:sldMk cId="1659128769" sldId="2147472120"/>
        </pc:sldMkLst>
      </pc:sldChg>
      <pc:sldChg chg="addSp delSp modSp add del mod modTransition modClrScheme modAnim chgLayout">
        <pc:chgData name="Harry Pierson" userId="0d9bc809858885a4" providerId="LiveId" clId="{D42231C0-24AA-44DC-9B86-426931814AB1}" dt="2024-11-05T23:48:42.086" v="4277" actId="1076"/>
        <pc:sldMkLst>
          <pc:docMk/>
          <pc:sldMk cId="671977809" sldId="2147472121"/>
        </pc:sldMkLst>
      </pc:sldChg>
      <pc:sldChg chg="modSp add del mod modTransition modClrScheme chgLayout">
        <pc:chgData name="Harry Pierson" userId="0d9bc809858885a4" providerId="LiveId" clId="{D42231C0-24AA-44DC-9B86-426931814AB1}" dt="2024-11-05T22:15:22.913" v="3453" actId="47"/>
        <pc:sldMkLst>
          <pc:docMk/>
          <pc:sldMk cId="685496635" sldId="2147472122"/>
        </pc:sldMkLst>
      </pc:sldChg>
      <pc:sldChg chg="modTransition">
        <pc:chgData name="Harry Pierson" userId="0d9bc809858885a4" providerId="LiveId" clId="{D42231C0-24AA-44DC-9B86-426931814AB1}" dt="2024-11-04T21:08:06.779" v="1266"/>
        <pc:sldMkLst>
          <pc:docMk/>
          <pc:sldMk cId="2648148734" sldId="2147472123"/>
        </pc:sldMkLst>
      </pc:sldChg>
      <pc:sldChg chg="add del modTransition">
        <pc:chgData name="Harry Pierson" userId="0d9bc809858885a4" providerId="LiveId" clId="{D42231C0-24AA-44DC-9B86-426931814AB1}" dt="2024-11-04T20:47:35.514" v="702" actId="47"/>
        <pc:sldMkLst>
          <pc:docMk/>
          <pc:sldMk cId="2716341723" sldId="2147472123"/>
        </pc:sldMkLst>
      </pc:sldChg>
      <pc:sldChg chg="add del modTransition setBg">
        <pc:chgData name="Harry Pierson" userId="0d9bc809858885a4" providerId="LiveId" clId="{D42231C0-24AA-44DC-9B86-426931814AB1}" dt="2024-11-04T20:47:35.514" v="702" actId="47"/>
        <pc:sldMkLst>
          <pc:docMk/>
          <pc:sldMk cId="2648148734" sldId="2147472124"/>
        </pc:sldMkLst>
      </pc:sldChg>
      <pc:sldChg chg="addSp modSp new mod modTransition">
        <pc:chgData name="Harry Pierson" userId="0d9bc809858885a4" providerId="LiveId" clId="{D42231C0-24AA-44DC-9B86-426931814AB1}" dt="2024-11-04T21:08:06.779" v="1266"/>
        <pc:sldMkLst>
          <pc:docMk/>
          <pc:sldMk cId="3510523201" sldId="2147472125"/>
        </pc:sldMkLst>
      </pc:sldChg>
      <pc:sldChg chg="addSp delSp modSp new del mod modTransition modClrScheme modShow chgLayout">
        <pc:chgData name="Harry Pierson" userId="0d9bc809858885a4" providerId="LiveId" clId="{D42231C0-24AA-44DC-9B86-426931814AB1}" dt="2024-11-05T23:34:02.138" v="4274" actId="47"/>
        <pc:sldMkLst>
          <pc:docMk/>
          <pc:sldMk cId="2235208135" sldId="2147472126"/>
        </pc:sldMkLst>
      </pc:sldChg>
      <pc:sldChg chg="modSp add del mod">
        <pc:chgData name="Harry Pierson" userId="0d9bc809858885a4" providerId="LiveId" clId="{D42231C0-24AA-44DC-9B86-426931814AB1}" dt="2024-11-04T20:55:38.060" v="994" actId="47"/>
        <pc:sldMkLst>
          <pc:docMk/>
          <pc:sldMk cId="2956625539" sldId="2147472126"/>
        </pc:sldMkLst>
      </pc:sldChg>
      <pc:sldChg chg="add del">
        <pc:chgData name="Harry Pierson" userId="0d9bc809858885a4" providerId="LiveId" clId="{D42231C0-24AA-44DC-9B86-426931814AB1}" dt="2024-11-05T21:47:50.631" v="3055" actId="47"/>
        <pc:sldMkLst>
          <pc:docMk/>
          <pc:sldMk cId="3025657663" sldId="2147472127"/>
        </pc:sldMkLst>
      </pc:sldChg>
      <pc:sldChg chg="add del">
        <pc:chgData name="Harry Pierson" userId="0d9bc809858885a4" providerId="LiveId" clId="{D42231C0-24AA-44DC-9B86-426931814AB1}" dt="2024-11-05T00:19:57.325" v="1897"/>
        <pc:sldMkLst>
          <pc:docMk/>
          <pc:sldMk cId="1841434400" sldId="2147472128"/>
        </pc:sldMkLst>
      </pc:sldChg>
      <pc:sldChg chg="modSp add del mod">
        <pc:chgData name="Harry Pierson" userId="0d9bc809858885a4" providerId="LiveId" clId="{D42231C0-24AA-44DC-9B86-426931814AB1}" dt="2024-11-05T00:21:34.526" v="1926" actId="47"/>
        <pc:sldMkLst>
          <pc:docMk/>
          <pc:sldMk cId="2684733553" sldId="2147472128"/>
        </pc:sldMkLst>
      </pc:sldChg>
      <pc:sldChg chg="addSp delSp modSp add mod ord modAnim">
        <pc:chgData name="Harry Pierson" userId="0d9bc809858885a4" providerId="LiveId" clId="{D42231C0-24AA-44DC-9B86-426931814AB1}" dt="2024-11-05T22:03:34.562" v="3332"/>
        <pc:sldMkLst>
          <pc:docMk/>
          <pc:sldMk cId="2849044961" sldId="2147472129"/>
        </pc:sldMkLst>
      </pc:sldChg>
      <pc:sldChg chg="modSp add mod">
        <pc:chgData name="Harry Pierson" userId="0d9bc809858885a4" providerId="LiveId" clId="{D42231C0-24AA-44DC-9B86-426931814AB1}" dt="2024-11-05T21:36:04.355" v="3024" actId="20577"/>
        <pc:sldMkLst>
          <pc:docMk/>
          <pc:sldMk cId="40655984" sldId="2147472130"/>
        </pc:sldMkLst>
      </pc:sldChg>
      <pc:sldChg chg="add del">
        <pc:chgData name="Harry Pierson" userId="0d9bc809858885a4" providerId="LiveId" clId="{D42231C0-24AA-44DC-9B86-426931814AB1}" dt="2024-11-05T21:49:29.838" v="3078"/>
        <pc:sldMkLst>
          <pc:docMk/>
          <pc:sldMk cId="734675109" sldId="2147472131"/>
        </pc:sldMkLst>
      </pc:sldChg>
      <pc:sldChg chg="add del">
        <pc:chgData name="Harry Pierson" userId="0d9bc809858885a4" providerId="LiveId" clId="{D42231C0-24AA-44DC-9B86-426931814AB1}" dt="2024-11-05T22:08:53.212" v="3384" actId="47"/>
        <pc:sldMkLst>
          <pc:docMk/>
          <pc:sldMk cId="2518380753" sldId="2147472131"/>
        </pc:sldMkLst>
      </pc:sldChg>
      <pc:sldChg chg="addSp modSp add mod modAnim">
        <pc:chgData name="Harry Pierson" userId="0d9bc809858885a4" providerId="LiveId" clId="{D42231C0-24AA-44DC-9B86-426931814AB1}" dt="2024-11-05T22:07:28.105" v="3369"/>
        <pc:sldMkLst>
          <pc:docMk/>
          <pc:sldMk cId="2581628081" sldId="2147472132"/>
        </pc:sldMkLst>
      </pc:sldChg>
      <pc:sldChg chg="modSp add mod addAnim delAnim modAnim">
        <pc:chgData name="Harry Pierson" userId="0d9bc809858885a4" providerId="LiveId" clId="{D42231C0-24AA-44DC-9B86-426931814AB1}" dt="2024-11-05T22:08:25.063" v="3383"/>
        <pc:sldMkLst>
          <pc:docMk/>
          <pc:sldMk cId="3440756819" sldId="2147472133"/>
        </pc:sldMkLst>
      </pc:sldChg>
      <pc:sldChg chg="add del">
        <pc:chgData name="Harry Pierson" userId="0d9bc809858885a4" providerId="LiveId" clId="{D42231C0-24AA-44DC-9B86-426931814AB1}" dt="2024-11-05T22:51:17.859" v="3931" actId="47"/>
        <pc:sldMkLst>
          <pc:docMk/>
          <pc:sldMk cId="782899942" sldId="2147472134"/>
        </pc:sldMkLst>
      </pc:sldChg>
      <pc:sldChg chg="add del">
        <pc:chgData name="Harry Pierson" userId="0d9bc809858885a4" providerId="LiveId" clId="{D42231C0-24AA-44DC-9B86-426931814AB1}" dt="2024-11-05T22:51:17.859" v="3931" actId="47"/>
        <pc:sldMkLst>
          <pc:docMk/>
          <pc:sldMk cId="1883136608" sldId="2147472135"/>
        </pc:sldMkLst>
      </pc:sldChg>
      <pc:sldChg chg="add del">
        <pc:chgData name="Harry Pierson" userId="0d9bc809858885a4" providerId="LiveId" clId="{D42231C0-24AA-44DC-9B86-426931814AB1}" dt="2024-11-05T22:51:17.859" v="3931" actId="47"/>
        <pc:sldMkLst>
          <pc:docMk/>
          <pc:sldMk cId="3370257338" sldId="2147472136"/>
        </pc:sldMkLst>
      </pc:sldChg>
      <pc:sldChg chg="addSp delSp modSp add mod delAnim modAnim">
        <pc:chgData name="Harry Pierson" userId="0d9bc809858885a4" providerId="LiveId" clId="{D42231C0-24AA-44DC-9B86-426931814AB1}" dt="2024-11-05T22:59:27.899" v="3936" actId="20577"/>
        <pc:sldMkLst>
          <pc:docMk/>
          <pc:sldMk cId="2657429361" sldId="2147472137"/>
        </pc:sldMkLst>
      </pc:sldChg>
      <pc:sldChg chg="addSp delSp modSp add mod">
        <pc:chgData name="Harry Pierson" userId="0d9bc809858885a4" providerId="LiveId" clId="{D42231C0-24AA-44DC-9B86-426931814AB1}" dt="2024-11-05T22:59:31.995" v="3937" actId="20577"/>
        <pc:sldMkLst>
          <pc:docMk/>
          <pc:sldMk cId="3244466159" sldId="2147472138"/>
        </pc:sldMkLst>
      </pc:sldChg>
      <pc:sldChg chg="addSp delSp modSp add del mod addAnim delAnim modAnim">
        <pc:chgData name="Harry Pierson" userId="0d9bc809858885a4" providerId="LiveId" clId="{D42231C0-24AA-44DC-9B86-426931814AB1}" dt="2024-11-05T23:03:04.021" v="3956"/>
        <pc:sldMkLst>
          <pc:docMk/>
          <pc:sldMk cId="1791600031" sldId="2147472139"/>
        </pc:sldMkLst>
      </pc:sldChg>
      <pc:sldChg chg="addSp delSp modSp add mod delAnim modAnim">
        <pc:chgData name="Harry Pierson" userId="0d9bc809858885a4" providerId="LiveId" clId="{D42231C0-24AA-44DC-9B86-426931814AB1}" dt="2024-11-05T23:04:47.395" v="3970"/>
        <pc:sldMkLst>
          <pc:docMk/>
          <pc:sldMk cId="3655810842" sldId="2147472139"/>
        </pc:sldMkLst>
      </pc:sldChg>
      <pc:sldChg chg="addSp delSp modSp add mod delAnim modAnim chgLayout">
        <pc:chgData name="Harry Pierson" userId="0d9bc809858885a4" providerId="LiveId" clId="{D42231C0-24AA-44DC-9B86-426931814AB1}" dt="2024-11-06T00:46:35.096" v="4366" actId="20577"/>
        <pc:sldMkLst>
          <pc:docMk/>
          <pc:sldMk cId="3131393413" sldId="2147472140"/>
        </pc:sldMkLst>
      </pc:sldChg>
      <pc:sldChg chg="addSp delSp modSp new mod ord modNotesTx">
        <pc:chgData name="Harry Pierson" userId="0d9bc809858885a4" providerId="LiveId" clId="{D42231C0-24AA-44DC-9B86-426931814AB1}" dt="2025-02-28T22:25:42.034" v="4376" actId="20577"/>
        <pc:sldMkLst>
          <pc:docMk/>
          <pc:sldMk cId="2107705786" sldId="2147472142"/>
        </pc:sldMkLst>
        <pc:picChg chg="add mod">
          <ac:chgData name="Harry Pierson" userId="0d9bc809858885a4" providerId="LiveId" clId="{D42231C0-24AA-44DC-9B86-426931814AB1}" dt="2025-02-28T22:25:28.289" v="4375" actId="14100"/>
          <ac:picMkLst>
            <pc:docMk/>
            <pc:sldMk cId="2107705786" sldId="2147472142"/>
            <ac:picMk id="5" creationId="{87FBF40F-DE71-8A58-5E5D-4EB2E00B4F1D}"/>
          </ac:picMkLst>
        </pc:picChg>
      </pc:sldChg>
      <pc:sldMasterChg chg="modSp mod delSldLayout">
        <pc:chgData name="Harry Pierson" userId="0d9bc809858885a4" providerId="LiveId" clId="{D42231C0-24AA-44DC-9B86-426931814AB1}" dt="2024-11-04T20:48:37.794" v="741" actId="1076"/>
        <pc:sldMasterMkLst>
          <pc:docMk/>
          <pc:sldMasterMk cId="2643806084" sldId="2147483648"/>
        </pc:sldMasterMkLst>
        <pc:sldLayoutChg chg="del">
          <pc:chgData name="Harry Pierson" userId="0d9bc809858885a4" providerId="LiveId" clId="{D42231C0-24AA-44DC-9B86-426931814AB1}" dt="2024-11-04T20:47:35.514" v="702" actId="47"/>
          <pc:sldLayoutMkLst>
            <pc:docMk/>
            <pc:sldMasterMk cId="2643806084" sldId="2147483648"/>
            <pc:sldLayoutMk cId="251275042" sldId="2147483660"/>
          </pc:sldLayoutMkLst>
        </pc:sldLayoutChg>
        <pc:sldLayoutChg chg="del">
          <pc:chgData name="Harry Pierson" userId="0d9bc809858885a4" providerId="LiveId" clId="{D42231C0-24AA-44DC-9B86-426931814AB1}" dt="2024-11-01T20:55:10.463" v="464" actId="47"/>
          <pc:sldLayoutMkLst>
            <pc:docMk/>
            <pc:sldMasterMk cId="2643806084" sldId="2147483648"/>
            <pc:sldLayoutMk cId="2839415316" sldId="2147483660"/>
          </pc:sldLayoutMkLst>
        </pc:sldLayoutChg>
      </pc:sldMasterChg>
      <pc:sldMasterChg chg="addSp delSp modSp mod">
        <pc:chgData name="Harry Pierson" userId="0d9bc809858885a4" providerId="LiveId" clId="{D42231C0-24AA-44DC-9B86-426931814AB1}" dt="2024-11-04T20:48:59.595" v="749" actId="478"/>
        <pc:sldMasterMkLst>
          <pc:docMk/>
          <pc:sldMasterMk cId="2999782174" sldId="2147483660"/>
        </pc:sldMasterMkLst>
      </pc:sldMasterChg>
    </pc:docChg>
  </pc:docChgLst>
  <pc:docChgLst>
    <pc:chgData name="Harry Pierson" userId="0d9bc809858885a4" providerId="LiveId" clId="{74C0C1A0-FE2A-4F6C-896F-A9D0881C5608}"/>
    <pc:docChg chg="modSld">
      <pc:chgData name="Harry Pierson" userId="0d9bc809858885a4" providerId="LiveId" clId="{74C0C1A0-FE2A-4F6C-896F-A9D0881C5608}" dt="2025-03-07T02:27:41.781" v="0" actId="20577"/>
      <pc:docMkLst>
        <pc:docMk/>
      </pc:docMkLst>
      <pc:sldChg chg="modNotesTx">
        <pc:chgData name="Harry Pierson" userId="0d9bc809858885a4" providerId="LiveId" clId="{74C0C1A0-FE2A-4F6C-896F-A9D0881C5608}" dt="2025-03-07T02:27:41.781" v="0" actId="20577"/>
        <pc:sldMkLst>
          <pc:docMk/>
          <pc:sldMk cId="2107705786" sldId="21474721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20206-8884-4D25-AFF0-D95C5A5B7DBB}" type="datetimeFigureOut">
              <a:rPr lang="en-US" smtClean="0"/>
              <a:t>3/6/2025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075EB8-DCDA-41BC-ABC4-9CF8E29DAE23}" type="slidenum">
              <a:rPr lang="en-US" smtClean="0"/>
              <a:t>‹#›</a:t>
            </a:fld>
            <a:endParaRPr lang="en-US"/>
          </a:p>
        </p:txBody>
      </p:sp>
    </p:spTree>
    <p:extLst>
      <p:ext uri="{BB962C8B-B14F-4D97-AF65-F5344CB8AC3E}">
        <p14:creationId xmlns:p14="http://schemas.microsoft.com/office/powerpoint/2010/main" val="3011324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075EB8-DCDA-41BC-ABC4-9CF8E29DAE23}" type="slidenum">
              <a:rPr lang="en-US" smtClean="0"/>
              <a:t>1</a:t>
            </a:fld>
            <a:endParaRPr lang="en-US"/>
          </a:p>
        </p:txBody>
      </p:sp>
    </p:spTree>
    <p:extLst>
      <p:ext uri="{BB962C8B-B14F-4D97-AF65-F5344CB8AC3E}">
        <p14:creationId xmlns:p14="http://schemas.microsoft.com/office/powerpoint/2010/main" val="1667136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45BBD-E2C2-0677-0DCF-D00121F30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D2A91-3240-6359-EB71-39B588B7E6F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3A9A030-BF43-9938-B496-869790C28D0A}"/>
              </a:ext>
            </a:extLst>
          </p:cNvPr>
          <p:cNvSpPr>
            <a:spLocks noGrp="1"/>
          </p:cNvSpPr>
          <p:nvPr>
            <p:ph type="body" idx="1"/>
          </p:nvPr>
        </p:nvSpPr>
        <p:spPr/>
        <p:txBody>
          <a:bodyPr/>
          <a:lstStyle/>
          <a:p>
            <a:r>
              <a:rPr lang="en-US"/>
              <a:t>You may ask, I can already do time travel with existing implementations!</a:t>
            </a:r>
          </a:p>
          <a:p>
            <a:endParaRPr lang="en-US"/>
          </a:p>
        </p:txBody>
      </p:sp>
    </p:spTree>
    <p:extLst>
      <p:ext uri="{BB962C8B-B14F-4D97-AF65-F5344CB8AC3E}">
        <p14:creationId xmlns:p14="http://schemas.microsoft.com/office/powerpoint/2010/main" val="438121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The main thing is that they store all past versions in the same database. It leads to two main issues.</a:t>
            </a:r>
          </a:p>
          <a:p>
            <a:r>
              <a:rPr lang="en-US"/>
              <a:t>First, Performance impact, write amplification, every change will cause multiple writes to the database.</a:t>
            </a:r>
          </a:p>
          <a:p>
            <a:r>
              <a:rPr lang="en-US"/>
              <a:t>Every old version is stored in your DB. Imagine a table that is never vacuumed. Huge database, large tables, one large temporal query that consumes huge amount of CPU and memory can impact other concurrent processes on your app DB.</a:t>
            </a:r>
          </a:p>
          <a:p>
            <a:r>
              <a:rPr lang="en-US"/>
              <a:t>Second, Hard to maintain table schemas, must keep them in sync, otherwise, your trigger function would fail and cause errors to your normal transactions. So it may interrupt your business and even lead to data corruptions.</a:t>
            </a:r>
          </a:p>
        </p:txBody>
      </p:sp>
    </p:spTree>
    <p:extLst>
      <p:ext uri="{BB962C8B-B14F-4D97-AF65-F5344CB8AC3E}">
        <p14:creationId xmlns:p14="http://schemas.microsoft.com/office/powerpoint/2010/main" val="599725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Using a separate </a:t>
            </a:r>
            <a:r>
              <a:rPr lang="en-US" err="1"/>
              <a:t>db</a:t>
            </a:r>
            <a:r>
              <a:rPr lang="en-US"/>
              <a:t> solves performance issues </a:t>
            </a:r>
          </a:p>
          <a:p>
            <a:r>
              <a:rPr lang="en-US"/>
              <a:t>Using logical replication eliminates schema migration issues</a:t>
            </a:r>
          </a:p>
          <a:p>
            <a:r>
              <a:rPr lang="en-US"/>
              <a:t>Works with off-the-shelf/managed Postgres servers</a:t>
            </a:r>
          </a:p>
          <a:p>
            <a:r>
              <a:rPr lang="en-US"/>
              <a:t>Bonus: Enables transaction debugging</a:t>
            </a:r>
          </a:p>
        </p:txBody>
      </p:sp>
    </p:spTree>
    <p:extLst>
      <p:ext uri="{BB962C8B-B14F-4D97-AF65-F5344CB8AC3E}">
        <p14:creationId xmlns:p14="http://schemas.microsoft.com/office/powerpoint/2010/main" val="1824646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First, let’s look at the multi-versioned exporter.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Export changes to a separate provenance database</a:t>
            </a:r>
          </a:p>
          <a:p>
            <a:endParaRPr lang="en-US"/>
          </a:p>
        </p:txBody>
      </p:sp>
    </p:spTree>
    <p:extLst>
      <p:ext uri="{BB962C8B-B14F-4D97-AF65-F5344CB8AC3E}">
        <p14:creationId xmlns:p14="http://schemas.microsoft.com/office/powerpoint/2010/main" val="162133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Use </a:t>
            </a:r>
            <a:r>
              <a:rPr lang="en-US" err="1"/>
              <a:t>Txn</a:t>
            </a:r>
            <a:r>
              <a:rPr lang="en-US"/>
              <a:t> ID, as it is available in WAL. This will also unlock transaction debugging.</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Data model inspired by multi-version concurrency control (MVCC)</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At each point, only one version is visible</a:t>
            </a:r>
          </a:p>
          <a:p>
            <a:endParaRPr lang="en-US"/>
          </a:p>
        </p:txBody>
      </p:sp>
    </p:spTree>
    <p:extLst>
      <p:ext uri="{BB962C8B-B14F-4D97-AF65-F5344CB8AC3E}">
        <p14:creationId xmlns:p14="http://schemas.microsoft.com/office/powerpoint/2010/main" val="4189016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EED3-7BA5-0C30-059C-8D1D62589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1082A-7260-9D63-E381-64B3E55E535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F9683D1-3C47-F8B8-F869-56D72CD65E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005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BEF13-A7D3-94EC-DAD6-43C3E5B57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848EA-43C0-B4E2-DF36-1EE7829889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132A6C4-E77F-FEE5-F46F-DB5700B944BC}"/>
              </a:ext>
            </a:extLst>
          </p:cNvPr>
          <p:cNvSpPr>
            <a:spLocks noGrp="1"/>
          </p:cNvSpPr>
          <p:nvPr>
            <p:ph type="body" idx="1"/>
          </p:nvPr>
        </p:nvSpPr>
        <p:spPr/>
        <p:txBody>
          <a:bodyPr/>
          <a:lstStyle/>
          <a:p>
            <a:r>
              <a:rPr lang="en-US"/>
              <a:t>First, let’s look at the multi-versioned exporter.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Export changes to a separate provenance database</a:t>
            </a:r>
          </a:p>
          <a:p>
            <a:endParaRPr lang="en-US"/>
          </a:p>
        </p:txBody>
      </p:sp>
    </p:spTree>
    <p:extLst>
      <p:ext uri="{BB962C8B-B14F-4D97-AF65-F5344CB8AC3E}">
        <p14:creationId xmlns:p14="http://schemas.microsoft.com/office/powerpoint/2010/main" val="200756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https://github.com/eulerto/wal2json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We use the logically decoded WAL.</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It tells you which kind of operation, which table, and the actual column names and values.</a:t>
            </a:r>
          </a:p>
        </p:txBody>
      </p:sp>
    </p:spTree>
    <p:extLst>
      <p:ext uri="{BB962C8B-B14F-4D97-AF65-F5344CB8AC3E}">
        <p14:creationId xmlns:p14="http://schemas.microsoft.com/office/powerpoint/2010/main" val="391389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Normally, logical replication ships this data to a backup replica server.</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We implement a WAL transformer to populate the versioned table.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Looks like logical replication but instead of replicating the data, we enhance WAL with version info and update provenance tables.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a:p>
        </p:txBody>
      </p:sp>
    </p:spTree>
    <p:extLst>
      <p:ext uri="{BB962C8B-B14F-4D97-AF65-F5344CB8AC3E}">
        <p14:creationId xmlns:p14="http://schemas.microsoft.com/office/powerpoint/2010/main" val="3813775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Bound the size</a:t>
            </a:r>
          </a:p>
          <a:p>
            <a:r>
              <a:rPr lang="en-US"/>
              <a:t>retention policy</a:t>
            </a:r>
          </a:p>
        </p:txBody>
      </p:sp>
    </p:spTree>
    <p:extLst>
      <p:ext uri="{BB962C8B-B14F-4D97-AF65-F5344CB8AC3E}">
        <p14:creationId xmlns:p14="http://schemas.microsoft.com/office/powerpoint/2010/main" val="4166175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One sec, this was supposed to have been taken care of before we started</a:t>
            </a:r>
          </a:p>
          <a:p>
            <a:pPr marL="171450" indent="-171450">
              <a:buFont typeface="Arial" panose="020B0604020202020204" pitchFamily="34" charset="0"/>
              <a:buChar char="•"/>
            </a:pPr>
            <a:r>
              <a:rPr lang="en-US"/>
              <a:t>&lt;hand to ear&gt;</a:t>
            </a:r>
          </a:p>
          <a:p>
            <a:pPr marL="171450" indent="-171450">
              <a:buFont typeface="Arial" panose="020B0604020202020204" pitchFamily="34" charset="0"/>
              <a:buChar char="•"/>
            </a:pPr>
            <a:r>
              <a:rPr lang="en-US"/>
              <a:t>Yeah, it’s me. I told you I didn’t want to use the Delorean.</a:t>
            </a:r>
          </a:p>
          <a:p>
            <a:pPr marL="171450" indent="-171450">
              <a:buFont typeface="Arial" panose="020B0604020202020204" pitchFamily="34" charset="0"/>
              <a:buChar char="•"/>
            </a:pPr>
            <a:r>
              <a:rPr lang="en-US"/>
              <a:t>Yes, I know it’s iconic. It’s also overused. This is the 2</a:t>
            </a:r>
            <a:r>
              <a:rPr lang="en-US" baseline="30000"/>
              <a:t>nd</a:t>
            </a:r>
            <a:r>
              <a:rPr lang="en-US"/>
              <a:t> time travel debugger I’ve built in my career. Guess what pop culture iconography we used in our articles and presentations last time? </a:t>
            </a:r>
          </a:p>
          <a:p>
            <a:pPr marL="171450" indent="-171450">
              <a:buFont typeface="Arial" panose="020B0604020202020204" pitchFamily="34" charset="0"/>
              <a:buChar char="•"/>
            </a:pPr>
            <a:r>
              <a:rPr lang="en-US"/>
              <a:t>Of course it was the Delorean! Can we please do something else?</a:t>
            </a:r>
          </a:p>
        </p:txBody>
      </p:sp>
      <p:sp>
        <p:nvSpPr>
          <p:cNvPr id="4" name="Slide Number Placeholder 3"/>
          <p:cNvSpPr>
            <a:spLocks noGrp="1"/>
          </p:cNvSpPr>
          <p:nvPr>
            <p:ph type="sldNum" sz="quarter" idx="5"/>
          </p:nvPr>
        </p:nvSpPr>
        <p:spPr/>
        <p:txBody>
          <a:bodyPr/>
          <a:lstStyle/>
          <a:p>
            <a:fld id="{D3075EB8-DCDA-41BC-ABC4-9CF8E29DAE23}" type="slidenum">
              <a:rPr lang="en-US" smtClean="0"/>
              <a:t>2</a:t>
            </a:fld>
            <a:endParaRPr lang="en-US"/>
          </a:p>
        </p:txBody>
      </p:sp>
    </p:spTree>
    <p:extLst>
      <p:ext uri="{BB962C8B-B14F-4D97-AF65-F5344CB8AC3E}">
        <p14:creationId xmlns:p14="http://schemas.microsoft.com/office/powerpoint/2010/main" val="2154816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How do we query the database as of a certain point in time?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Proxy Transform any PostgreSQL queries to “time-traveled” queries</a:t>
            </a:r>
          </a:p>
          <a:p>
            <a:endParaRPr lang="en-US"/>
          </a:p>
        </p:txBody>
      </p:sp>
    </p:spTree>
    <p:extLst>
      <p:ext uri="{BB962C8B-B14F-4D97-AF65-F5344CB8AC3E}">
        <p14:creationId xmlns:p14="http://schemas.microsoft.com/office/powerpoint/2010/main" val="38087640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Highly concurrent application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t>Some transactions are in progress</a:t>
            </a:r>
          </a:p>
          <a:p>
            <a:r>
              <a:rPr lang="en-US"/>
              <a:t>But you only see the committed versions at that point in time.</a:t>
            </a:r>
          </a:p>
        </p:txBody>
      </p:sp>
    </p:spTree>
    <p:extLst>
      <p:ext uri="{BB962C8B-B14F-4D97-AF65-F5344CB8AC3E}">
        <p14:creationId xmlns:p14="http://schemas.microsoft.com/office/powerpoint/2010/main" val="42535205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As of the timestamp pointed by the blue arrow.</a:t>
            </a:r>
          </a:p>
          <a:p>
            <a:endParaRPr lang="en-US"/>
          </a:p>
        </p:txBody>
      </p:sp>
    </p:spTree>
    <p:extLst>
      <p:ext uri="{BB962C8B-B14F-4D97-AF65-F5344CB8AC3E}">
        <p14:creationId xmlns:p14="http://schemas.microsoft.com/office/powerpoint/2010/main" val="732251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ECFBD-3853-B74C-5A46-8FC72FB1F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DD0A7-2475-2543-1B2A-E725FEBCDB5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1469801-0F0C-78C7-F46E-0E99C8DDD5BB}"/>
              </a:ext>
            </a:extLst>
          </p:cNvPr>
          <p:cNvSpPr>
            <a:spLocks noGrp="1"/>
          </p:cNvSpPr>
          <p:nvPr>
            <p:ph type="body" idx="1"/>
          </p:nvPr>
        </p:nvSpPr>
        <p:spPr/>
        <p:txBody>
          <a:bodyPr/>
          <a:lstStyle/>
          <a:p>
            <a:r>
              <a:rPr lang="en-US"/>
              <a:t>As of the timestamp pointed by the blue arrow.</a:t>
            </a:r>
          </a:p>
          <a:p>
            <a:endParaRPr lang="en-US"/>
          </a:p>
        </p:txBody>
      </p:sp>
    </p:spTree>
    <p:extLst>
      <p:ext uri="{BB962C8B-B14F-4D97-AF65-F5344CB8AC3E}">
        <p14:creationId xmlns:p14="http://schemas.microsoft.com/office/powerpoint/2010/main" val="2313897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8FD0B-10DB-98CB-1018-66D3E6815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89F1C-856E-03F9-DC2B-BFBB6C12386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342147A-D8AF-5A62-F54F-4E1A96F260F5}"/>
              </a:ext>
            </a:extLst>
          </p:cNvPr>
          <p:cNvSpPr>
            <a:spLocks noGrp="1"/>
          </p:cNvSpPr>
          <p:nvPr>
            <p:ph type="body" idx="1"/>
          </p:nvPr>
        </p:nvSpPr>
        <p:spPr/>
        <p:txBody>
          <a:bodyPr/>
          <a:lstStyle/>
          <a:p>
            <a:r>
              <a:rPr lang="en-US"/>
              <a:t>As of the timestamp pointed by the blue arrow.</a:t>
            </a:r>
          </a:p>
          <a:p>
            <a:endParaRPr lang="en-US"/>
          </a:p>
        </p:txBody>
      </p:sp>
    </p:spTree>
    <p:extLst>
      <p:ext uri="{BB962C8B-B14F-4D97-AF65-F5344CB8AC3E}">
        <p14:creationId xmlns:p14="http://schemas.microsoft.com/office/powerpoint/2010/main" val="3873335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343E3-6A0B-1877-2697-667A2CFDD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F896D-F9A7-F1B4-B12E-D9EEB61D6F9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BD5A92A-5BBF-1CCD-AAC0-F2B9F37BDEC5}"/>
              </a:ext>
            </a:extLst>
          </p:cNvPr>
          <p:cNvSpPr>
            <a:spLocks noGrp="1"/>
          </p:cNvSpPr>
          <p:nvPr>
            <p:ph type="body" idx="1"/>
          </p:nvPr>
        </p:nvSpPr>
        <p:spPr/>
        <p:txBody>
          <a:bodyPr/>
          <a:lstStyle/>
          <a:p>
            <a:r>
              <a:rPr lang="en-US"/>
              <a:t>As of the timestamp pointed by the blue arrow.</a:t>
            </a:r>
          </a:p>
          <a:p>
            <a:endParaRPr lang="en-US"/>
          </a:p>
        </p:txBody>
      </p:sp>
    </p:spTree>
    <p:extLst>
      <p:ext uri="{BB962C8B-B14F-4D97-AF65-F5344CB8AC3E}">
        <p14:creationId xmlns:p14="http://schemas.microsoft.com/office/powerpoint/2010/main" val="768787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Efficient representation. Maintain a huge list for every timestamp?</a:t>
            </a:r>
          </a:p>
          <a:p>
            <a:endParaRPr lang="en-US"/>
          </a:p>
        </p:txBody>
      </p:sp>
    </p:spTree>
    <p:extLst>
      <p:ext uri="{BB962C8B-B14F-4D97-AF65-F5344CB8AC3E}">
        <p14:creationId xmlns:p14="http://schemas.microsoft.com/office/powerpoint/2010/main" val="876253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It will show up product premium widget updated twice in WAL records within the same transaction.</a:t>
            </a:r>
          </a:p>
        </p:txBody>
      </p:sp>
    </p:spTree>
    <p:extLst>
      <p:ext uri="{BB962C8B-B14F-4D97-AF65-F5344CB8AC3E}">
        <p14:creationId xmlns:p14="http://schemas.microsoft.com/office/powerpoint/2010/main" val="3357324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523764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60A87-323E-A908-DF31-8B3A64287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4096A-EE63-6E80-630E-C4BCB5CCEA9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41DA975-A5D2-799B-948D-EDD14B6E859B}"/>
              </a:ext>
            </a:extLst>
          </p:cNvPr>
          <p:cNvSpPr>
            <a:spLocks noGrp="1"/>
          </p:cNvSpPr>
          <p:nvPr>
            <p:ph type="body" idx="1"/>
          </p:nvPr>
        </p:nvSpPr>
        <p:spPr/>
        <p:txBody>
          <a:bodyPr/>
          <a:lstStyle/>
          <a:p>
            <a:r>
              <a:rPr lang="en-US"/>
              <a:t>Using a separate </a:t>
            </a:r>
            <a:r>
              <a:rPr lang="en-US" err="1"/>
              <a:t>db</a:t>
            </a:r>
            <a:r>
              <a:rPr lang="en-US"/>
              <a:t> solves performance issues </a:t>
            </a:r>
          </a:p>
          <a:p>
            <a:r>
              <a:rPr lang="en-US"/>
              <a:t>Using logical replication eliminates schema migration issues</a:t>
            </a:r>
          </a:p>
          <a:p>
            <a:r>
              <a:rPr lang="en-US"/>
              <a:t>Works with off-the-shelf/managed Postgres servers</a:t>
            </a:r>
          </a:p>
          <a:p>
            <a:r>
              <a:rPr lang="en-US"/>
              <a:t>Bonus: Enables transaction debugging</a:t>
            </a:r>
          </a:p>
        </p:txBody>
      </p:sp>
    </p:spTree>
    <p:extLst>
      <p:ext uri="{BB962C8B-B14F-4D97-AF65-F5344CB8AC3E}">
        <p14:creationId xmlns:p14="http://schemas.microsoft.com/office/powerpoint/2010/main" val="2348221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D3972-3A11-D61A-E18C-F893E8D458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C8E771-AA6D-7D3D-A287-1CA856EE15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EB8ED5-F600-709F-C9E5-139E3C83675A}"/>
              </a:ext>
            </a:extLst>
          </p:cNvPr>
          <p:cNvSpPr>
            <a:spLocks noGrp="1"/>
          </p:cNvSpPr>
          <p:nvPr>
            <p:ph type="body" idx="1"/>
          </p:nvPr>
        </p:nvSpPr>
        <p:spPr/>
        <p:txBody>
          <a:bodyPr/>
          <a:lstStyle/>
          <a:p>
            <a:r>
              <a:rPr lang="en-US"/>
              <a:t>OK, HG Wells Time Machine. Not bad. The OG. Not exactly contemporary though. What else do you have?</a:t>
            </a:r>
          </a:p>
          <a:p>
            <a:endParaRPr lang="en-US"/>
          </a:p>
        </p:txBody>
      </p:sp>
      <p:sp>
        <p:nvSpPr>
          <p:cNvPr id="4" name="Slide Number Placeholder 3">
            <a:extLst>
              <a:ext uri="{FF2B5EF4-FFF2-40B4-BE49-F238E27FC236}">
                <a16:creationId xmlns:a16="http://schemas.microsoft.com/office/drawing/2014/main" id="{3B2E5E9E-BC8E-B2AF-03D3-DE6F68F319FB}"/>
              </a:ext>
            </a:extLst>
          </p:cNvPr>
          <p:cNvSpPr>
            <a:spLocks noGrp="1"/>
          </p:cNvSpPr>
          <p:nvPr>
            <p:ph type="sldNum" sz="quarter" idx="5"/>
          </p:nvPr>
        </p:nvSpPr>
        <p:spPr/>
        <p:txBody>
          <a:bodyPr/>
          <a:lstStyle/>
          <a:p>
            <a:fld id="{D3075EB8-DCDA-41BC-ABC4-9CF8E29DAE23}" type="slidenum">
              <a:rPr lang="en-US" smtClean="0"/>
              <a:t>3</a:t>
            </a:fld>
            <a:endParaRPr lang="en-US"/>
          </a:p>
        </p:txBody>
      </p:sp>
    </p:spTree>
    <p:extLst>
      <p:ext uri="{BB962C8B-B14F-4D97-AF65-F5344CB8AC3E}">
        <p14:creationId xmlns:p14="http://schemas.microsoft.com/office/powerpoint/2010/main" val="635231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9FC08-F139-CF45-5AAA-ED9C8BAED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6E2F8-74B3-8EEF-127F-42669114B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97C91-DCDF-7844-FD7E-B8EDC534E7F4}"/>
              </a:ext>
            </a:extLst>
          </p:cNvPr>
          <p:cNvSpPr>
            <a:spLocks noGrp="1"/>
          </p:cNvSpPr>
          <p:nvPr>
            <p:ph type="body" idx="1"/>
          </p:nvPr>
        </p:nvSpPr>
        <p:spPr/>
        <p:txBody>
          <a:bodyPr/>
          <a:lstStyle/>
          <a:p>
            <a:r>
              <a:rPr lang="en-US"/>
              <a:t>No, Pretty sure Terminator is not the vibe I should be going for here.</a:t>
            </a:r>
          </a:p>
        </p:txBody>
      </p:sp>
      <p:sp>
        <p:nvSpPr>
          <p:cNvPr id="4" name="Slide Number Placeholder 3">
            <a:extLst>
              <a:ext uri="{FF2B5EF4-FFF2-40B4-BE49-F238E27FC236}">
                <a16:creationId xmlns:a16="http://schemas.microsoft.com/office/drawing/2014/main" id="{D84FA113-5BB7-EEF0-EE3F-5387AEDAEB9F}"/>
              </a:ext>
            </a:extLst>
          </p:cNvPr>
          <p:cNvSpPr>
            <a:spLocks noGrp="1"/>
          </p:cNvSpPr>
          <p:nvPr>
            <p:ph type="sldNum" sz="quarter" idx="5"/>
          </p:nvPr>
        </p:nvSpPr>
        <p:spPr/>
        <p:txBody>
          <a:bodyPr/>
          <a:lstStyle/>
          <a:p>
            <a:fld id="{D3075EB8-DCDA-41BC-ABC4-9CF8E29DAE23}" type="slidenum">
              <a:rPr lang="en-US" smtClean="0"/>
              <a:t>4</a:t>
            </a:fld>
            <a:endParaRPr lang="en-US"/>
          </a:p>
        </p:txBody>
      </p:sp>
    </p:spTree>
    <p:extLst>
      <p:ext uri="{BB962C8B-B14F-4D97-AF65-F5344CB8AC3E}">
        <p14:creationId xmlns:p14="http://schemas.microsoft.com/office/powerpoint/2010/main" val="1215039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1C58C-FDCC-4211-984C-8A822BD5FF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E228A3-DF8F-5B67-9324-709EE90BC5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1A3034-870D-D0E0-CB05-4D2A3EA48D04}"/>
              </a:ext>
            </a:extLst>
          </p:cNvPr>
          <p:cNvSpPr>
            <a:spLocks noGrp="1"/>
          </p:cNvSpPr>
          <p:nvPr>
            <p:ph type="body" idx="1"/>
          </p:nvPr>
        </p:nvSpPr>
        <p:spPr/>
        <p:txBody>
          <a:bodyPr/>
          <a:lstStyle/>
          <a:p>
            <a:r>
              <a:rPr lang="en-US"/>
              <a:t>Bill and ted, perfect. Let’s use that.</a:t>
            </a:r>
          </a:p>
          <a:p>
            <a:endParaRPr lang="en-US"/>
          </a:p>
          <a:p>
            <a:r>
              <a:rPr lang="en-US"/>
              <a:t>I even have a story about bill and ted… &lt;tell story&gt;</a:t>
            </a:r>
          </a:p>
          <a:p>
            <a:endParaRPr lang="en-US"/>
          </a:p>
          <a:p>
            <a:r>
              <a:rPr lang="en-US"/>
              <a:t>Of course, we’re not here to talk about time travel in pop culture.</a:t>
            </a:r>
          </a:p>
          <a:p>
            <a:r>
              <a:rPr lang="en-US"/>
              <a:t>We’re here to talk about time travel in post-</a:t>
            </a:r>
            <a:r>
              <a:rPr lang="en-US" err="1"/>
              <a:t>gres</a:t>
            </a:r>
            <a:endParaRPr lang="en-US"/>
          </a:p>
        </p:txBody>
      </p:sp>
      <p:sp>
        <p:nvSpPr>
          <p:cNvPr id="4" name="Slide Number Placeholder 3">
            <a:extLst>
              <a:ext uri="{FF2B5EF4-FFF2-40B4-BE49-F238E27FC236}">
                <a16:creationId xmlns:a16="http://schemas.microsoft.com/office/drawing/2014/main" id="{FE5E620E-6EC2-A636-5A16-FF93678374E1}"/>
              </a:ext>
            </a:extLst>
          </p:cNvPr>
          <p:cNvSpPr>
            <a:spLocks noGrp="1"/>
          </p:cNvSpPr>
          <p:nvPr>
            <p:ph type="sldNum" sz="quarter" idx="5"/>
          </p:nvPr>
        </p:nvSpPr>
        <p:spPr/>
        <p:txBody>
          <a:bodyPr/>
          <a:lstStyle/>
          <a:p>
            <a:fld id="{D3075EB8-DCDA-41BC-ABC4-9CF8E29DAE23}" type="slidenum">
              <a:rPr lang="en-US" smtClean="0"/>
              <a:t>5</a:t>
            </a:fld>
            <a:endParaRPr lang="en-US"/>
          </a:p>
        </p:txBody>
      </p:sp>
    </p:spTree>
    <p:extLst>
      <p:ext uri="{BB962C8B-B14F-4D97-AF65-F5344CB8AC3E}">
        <p14:creationId xmlns:p14="http://schemas.microsoft.com/office/powerpoint/2010/main" val="3483458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Show of hands: </a:t>
            </a:r>
          </a:p>
          <a:p>
            <a:pPr marL="171450" indent="-171450">
              <a:buFont typeface="Arial" panose="020B0604020202020204" pitchFamily="34" charset="0"/>
              <a:buChar char="•"/>
            </a:pPr>
            <a:r>
              <a:rPr lang="en-US"/>
              <a:t>Who has used the native, built in support for Time Travel Queries in Postgres?</a:t>
            </a:r>
          </a:p>
          <a:p>
            <a:pPr marL="171450" indent="-171450">
              <a:buFont typeface="Arial" panose="020B0604020202020204" pitchFamily="34" charset="0"/>
              <a:buChar char="•"/>
            </a:pPr>
            <a:r>
              <a:rPr lang="en-US"/>
              <a:t>Who was aware that Postgres had native, built in support for Time Travel Queries?</a:t>
            </a:r>
          </a:p>
          <a:p>
            <a:endParaRPr lang="en-US"/>
          </a:p>
        </p:txBody>
      </p:sp>
      <p:sp>
        <p:nvSpPr>
          <p:cNvPr id="4" name="Slide Number Placeholder 3"/>
          <p:cNvSpPr>
            <a:spLocks noGrp="1"/>
          </p:cNvSpPr>
          <p:nvPr>
            <p:ph type="sldNum" sz="quarter" idx="5"/>
          </p:nvPr>
        </p:nvSpPr>
        <p:spPr/>
        <p:txBody>
          <a:bodyPr/>
          <a:lstStyle/>
          <a:p>
            <a:fld id="{D3075EB8-DCDA-41BC-ABC4-9CF8E29DAE23}" type="slidenum">
              <a:rPr lang="en-US" smtClean="0"/>
              <a:t>6</a:t>
            </a:fld>
            <a:endParaRPr lang="en-US"/>
          </a:p>
        </p:txBody>
      </p:sp>
    </p:spTree>
    <p:extLst>
      <p:ext uri="{BB962C8B-B14F-4D97-AF65-F5344CB8AC3E}">
        <p14:creationId xmlns:p14="http://schemas.microsoft.com/office/powerpoint/2010/main" val="2229119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https://arxiv.org/pdf/1901.01973v1</a:t>
            </a:r>
          </a:p>
        </p:txBody>
      </p:sp>
      <p:sp>
        <p:nvSpPr>
          <p:cNvPr id="4" name="Slide Number Placeholder 3"/>
          <p:cNvSpPr>
            <a:spLocks noGrp="1"/>
          </p:cNvSpPr>
          <p:nvPr>
            <p:ph type="sldNum" sz="quarter" idx="5"/>
          </p:nvPr>
        </p:nvSpPr>
        <p:spPr/>
        <p:txBody>
          <a:bodyPr/>
          <a:lstStyle/>
          <a:p>
            <a:fld id="{D3075EB8-DCDA-41BC-ABC4-9CF8E29DAE23}" type="slidenum">
              <a:rPr lang="en-US" smtClean="0"/>
              <a:t>7</a:t>
            </a:fld>
            <a:endParaRPr lang="en-US"/>
          </a:p>
        </p:txBody>
      </p:sp>
    </p:spTree>
    <p:extLst>
      <p:ext uri="{BB962C8B-B14F-4D97-AF65-F5344CB8AC3E}">
        <p14:creationId xmlns:p14="http://schemas.microsoft.com/office/powerpoint/2010/main" val="293282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https://www.postgresql.org/docs/6.3/c0503.htm</a:t>
            </a:r>
          </a:p>
        </p:txBody>
      </p:sp>
      <p:sp>
        <p:nvSpPr>
          <p:cNvPr id="4" name="Slide Number Placeholder 3"/>
          <p:cNvSpPr>
            <a:spLocks noGrp="1"/>
          </p:cNvSpPr>
          <p:nvPr>
            <p:ph type="sldNum" sz="quarter" idx="5"/>
          </p:nvPr>
        </p:nvSpPr>
        <p:spPr/>
        <p:txBody>
          <a:bodyPr/>
          <a:lstStyle/>
          <a:p>
            <a:fld id="{D3075EB8-DCDA-41BC-ABC4-9CF8E29DAE23}" type="slidenum">
              <a:rPr lang="en-US" smtClean="0"/>
              <a:t>8</a:t>
            </a:fld>
            <a:endParaRPr lang="en-US"/>
          </a:p>
        </p:txBody>
      </p:sp>
    </p:spTree>
    <p:extLst>
      <p:ext uri="{BB962C8B-B14F-4D97-AF65-F5344CB8AC3E}">
        <p14:creationId xmlns:p14="http://schemas.microsoft.com/office/powerpoint/2010/main" val="1649781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You may ask, I can already do time travel with existing implementations!</a:t>
            </a:r>
          </a:p>
          <a:p>
            <a:endParaRPr lang="en-US"/>
          </a:p>
        </p:txBody>
      </p:sp>
    </p:spTree>
    <p:extLst>
      <p:ext uri="{BB962C8B-B14F-4D97-AF65-F5344CB8AC3E}">
        <p14:creationId xmlns:p14="http://schemas.microsoft.com/office/powerpoint/2010/main" val="3499053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EA7B3-9BED-0D76-1262-30F680A266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4FC01C-33BF-9611-EE4F-B747A39134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50B0679-A20E-EA20-8F2A-6175268F6CE5}"/>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C40E2BB6-5542-98A8-507F-8D88B3611F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850DF5-C36D-7C0B-6F1D-C8DED49129FE}"/>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58702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3849C-4BDA-14F6-D130-515F21AA7C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CBB5B3-5A3C-4B09-BA5E-DF0D1EF808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E4411-49EC-61C4-F532-29EE303F2DA9}"/>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A7BE6250-4FEB-6FB6-BC98-CA40B28A12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6451E9-E85F-DE99-8E08-281B02D3BE75}"/>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54814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D0FDD7-2478-8416-CB7C-0A6BFFD160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A9FEBC-ACFD-7F0E-C960-B9F6D5AF5C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24F20-1563-97B2-DEA9-44BE874251F1}"/>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B0E128BE-312F-4867-5837-18044A3729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7878C7-5AF4-116D-FB45-0369231B4FEC}"/>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027260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D8CC3-6D8E-B1AB-7649-F30E434506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9C2256-68BB-E865-F360-504C274803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666023-8009-2E3A-9B9F-0EC15CEA5BEB}"/>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82923320-7AB1-FCC9-50DF-BDBDE7F4EF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391D65-0D0C-9FD1-19AA-8665739133D5}"/>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894196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98192-3467-AC9B-A059-D71CE46583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C09ACE-6C4C-00E6-D2D4-8ECBE726AB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74CBDE-038A-E28D-CED9-462AAFEA91D2}"/>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3DF303B8-92F8-6336-9E83-5AB8150952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7C6706-8C96-C1F1-F787-AF5FEF9A66D0}"/>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4230660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0E4E4-BB92-2554-64DF-5E8AACC32B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F44CFF-00E1-D67D-F265-57F2B6FB39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21ADE1-83BD-5E3F-C4A9-888D2B3840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4BCD76-2BFD-1D1E-FFBF-8A2489B7537F}"/>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6" name="Footer Placeholder 5">
            <a:extLst>
              <a:ext uri="{FF2B5EF4-FFF2-40B4-BE49-F238E27FC236}">
                <a16:creationId xmlns:a16="http://schemas.microsoft.com/office/drawing/2014/main" id="{531C74A5-BA61-E852-62F3-B319CF78FA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58EEBE-DE79-FD42-2FE9-9440489FD02A}"/>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383821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FD22-2266-585D-4DE2-1995D99606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449285-CCCA-2607-4D54-D4389BD048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7B4399-932E-F927-BC52-DBB6F923F2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B8B4329-1467-F927-A8D9-A4578B374C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130001-5CEC-899C-B91F-C4DAE5965D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D79782-D423-CA15-6DB5-B8296B884490}"/>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8" name="Footer Placeholder 7">
            <a:extLst>
              <a:ext uri="{FF2B5EF4-FFF2-40B4-BE49-F238E27FC236}">
                <a16:creationId xmlns:a16="http://schemas.microsoft.com/office/drawing/2014/main" id="{B8AB1E34-451E-CC0D-D218-B5DAF4A034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70AB31-8948-581F-A775-B62487B2F612}"/>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3490002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33195-9883-1715-9D48-D308C4542C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F37944-234E-89F2-EA5B-AAF2FAA12D26}"/>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4" name="Footer Placeholder 3">
            <a:extLst>
              <a:ext uri="{FF2B5EF4-FFF2-40B4-BE49-F238E27FC236}">
                <a16:creationId xmlns:a16="http://schemas.microsoft.com/office/drawing/2014/main" id="{006FE278-9A66-02B1-C4C2-B6DB391B86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421DC2-5D23-DD81-1A90-B5B63CF51E03}"/>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2649416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C8504B-CFCA-32E8-7785-C5669678C7A9}"/>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3" name="Footer Placeholder 2">
            <a:extLst>
              <a:ext uri="{FF2B5EF4-FFF2-40B4-BE49-F238E27FC236}">
                <a16:creationId xmlns:a16="http://schemas.microsoft.com/office/drawing/2014/main" id="{BDE45FC0-EAE2-0DDD-771C-7FC3AFFB28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3B7205-E6C2-E1A1-85DA-3BE78371B07B}"/>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58804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6AEE9-3D6A-F004-E5C5-DAEC4D46F9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D7778C-9E9C-C7B2-BAB8-9D42C345F1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7F3630-7676-EC6D-5221-F2D75A9C2E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E38CF9-5BC3-801B-BC7F-063C7D46ECE8}"/>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6" name="Footer Placeholder 5">
            <a:extLst>
              <a:ext uri="{FF2B5EF4-FFF2-40B4-BE49-F238E27FC236}">
                <a16:creationId xmlns:a16="http://schemas.microsoft.com/office/drawing/2014/main" id="{6C45572F-4043-F4C9-30B2-83A73468D1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798230-B882-9FC8-07FD-116E65DB513C}"/>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190658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47B90-BAB7-F8B7-45EE-0D06A84A3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734884-770E-33CB-9F87-B797404A43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B0D998-F7A8-937E-0EA7-686C84D700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6CF655-FA24-9B8D-6B13-C2D42DBF0503}"/>
              </a:ext>
            </a:extLst>
          </p:cNvPr>
          <p:cNvSpPr>
            <a:spLocks noGrp="1"/>
          </p:cNvSpPr>
          <p:nvPr>
            <p:ph type="dt" sz="half" idx="10"/>
          </p:nvPr>
        </p:nvSpPr>
        <p:spPr/>
        <p:txBody>
          <a:bodyPr/>
          <a:lstStyle/>
          <a:p>
            <a:fld id="{A4D7C6EF-826E-463E-B075-E2EADCC12AE5}" type="datetimeFigureOut">
              <a:rPr lang="en-US" smtClean="0"/>
              <a:t>3/6/2025</a:t>
            </a:fld>
            <a:endParaRPr lang="en-US"/>
          </a:p>
        </p:txBody>
      </p:sp>
      <p:sp>
        <p:nvSpPr>
          <p:cNvPr id="6" name="Footer Placeholder 5">
            <a:extLst>
              <a:ext uri="{FF2B5EF4-FFF2-40B4-BE49-F238E27FC236}">
                <a16:creationId xmlns:a16="http://schemas.microsoft.com/office/drawing/2014/main" id="{2D3DD6C8-5B88-D862-EBD8-07C35AC708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5845B1-1714-F5E8-3478-9B97D5D72350}"/>
              </a:ext>
            </a:extLst>
          </p:cNvPr>
          <p:cNvSpPr>
            <a:spLocks noGrp="1"/>
          </p:cNvSpPr>
          <p:nvPr>
            <p:ph type="sldNum" sz="quarter" idx="12"/>
          </p:nvPr>
        </p:nvSpPr>
        <p:spPr/>
        <p:txBody>
          <a:bodyPr/>
          <a:lstStyle/>
          <a:p>
            <a:fld id="{57C17807-4035-48D9-9245-29B2ABFC6D37}" type="slidenum">
              <a:rPr lang="en-US" smtClean="0"/>
              <a:t>‹#›</a:t>
            </a:fld>
            <a:endParaRPr lang="en-US"/>
          </a:p>
        </p:txBody>
      </p:sp>
    </p:spTree>
    <p:extLst>
      <p:ext uri="{BB962C8B-B14F-4D97-AF65-F5344CB8AC3E}">
        <p14:creationId xmlns:p14="http://schemas.microsoft.com/office/powerpoint/2010/main" val="65480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oogle Shape;6;p31">
            <a:extLst>
              <a:ext uri="{FF2B5EF4-FFF2-40B4-BE49-F238E27FC236}">
                <a16:creationId xmlns:a16="http://schemas.microsoft.com/office/drawing/2014/main" id="{D0CD8394-DFD4-4077-5938-5BD469A7BC58}"/>
              </a:ext>
            </a:extLst>
          </p:cNvPr>
          <p:cNvPicPr preferRelativeResize="0"/>
          <p:nvPr userDrawn="1"/>
        </p:nvPicPr>
        <p:blipFill rotWithShape="1">
          <a:blip r:embed="rId13">
            <a:alphaModFix/>
          </a:blip>
          <a:srcRect/>
          <a:stretch/>
        </p:blipFill>
        <p:spPr>
          <a:xfrm>
            <a:off x="0" y="-424543"/>
            <a:ext cx="12192000" cy="7596868"/>
          </a:xfrm>
          <a:prstGeom prst="rect">
            <a:avLst/>
          </a:prstGeom>
          <a:noFill/>
          <a:ln>
            <a:noFill/>
          </a:ln>
        </p:spPr>
      </p:pic>
      <p:sp>
        <p:nvSpPr>
          <p:cNvPr id="2" name="Title Placeholder 1">
            <a:extLst>
              <a:ext uri="{FF2B5EF4-FFF2-40B4-BE49-F238E27FC236}">
                <a16:creationId xmlns:a16="http://schemas.microsoft.com/office/drawing/2014/main" id="{7D99A9A2-E642-9CAE-4C53-F53B0DCCF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601B4C-2317-81EA-DF29-CFB68DDCA1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ED4458-9DEE-AB24-64C0-E35AE6EA78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4D7C6EF-826E-463E-B075-E2EADCC12AE5}" type="datetimeFigureOut">
              <a:rPr lang="en-US" smtClean="0"/>
              <a:t>3/6/2025</a:t>
            </a:fld>
            <a:endParaRPr lang="en-US"/>
          </a:p>
        </p:txBody>
      </p:sp>
      <p:sp>
        <p:nvSpPr>
          <p:cNvPr id="5" name="Footer Placeholder 4">
            <a:extLst>
              <a:ext uri="{FF2B5EF4-FFF2-40B4-BE49-F238E27FC236}">
                <a16:creationId xmlns:a16="http://schemas.microsoft.com/office/drawing/2014/main" id="{DB4ED887-FF47-3F41-8DE1-C0FE404721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807CCD6-9859-2C60-710F-D51930879B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C17807-4035-48D9-9245-29B2ABFC6D37}" type="slidenum">
              <a:rPr lang="en-US" smtClean="0"/>
              <a:t>‹#›</a:t>
            </a:fld>
            <a:endParaRPr lang="en-US"/>
          </a:p>
        </p:txBody>
      </p:sp>
    </p:spTree>
    <p:extLst>
      <p:ext uri="{BB962C8B-B14F-4D97-AF65-F5344CB8AC3E}">
        <p14:creationId xmlns:p14="http://schemas.microsoft.com/office/powerpoint/2010/main" val="2643806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164A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hyperlink" Target="https://docs.dbos.dev/cloud-tutorials/interactive-timetrave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www.dbos.dev/blog/database-time-trave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60393-4AB3-C338-0691-8AEFBE8E153A}"/>
              </a:ext>
            </a:extLst>
          </p:cNvPr>
          <p:cNvSpPr>
            <a:spLocks noGrp="1"/>
          </p:cNvSpPr>
          <p:nvPr>
            <p:ph type="title"/>
          </p:nvPr>
        </p:nvSpPr>
        <p:spPr/>
        <p:txBody>
          <a:bodyPr/>
          <a:lstStyle/>
          <a:p>
            <a:endParaRPr lang="en-US"/>
          </a:p>
        </p:txBody>
      </p:sp>
      <p:pic>
        <p:nvPicPr>
          <p:cNvPr id="5" name="Content Placeholder 4" descr="A neon sign with a pink elephant&#10;&#10;AI-generated content may be incorrect.">
            <a:extLst>
              <a:ext uri="{FF2B5EF4-FFF2-40B4-BE49-F238E27FC236}">
                <a16:creationId xmlns:a16="http://schemas.microsoft.com/office/drawing/2014/main" id="{87FBF40F-DE71-8A58-5E5D-4EB2E00B4F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77284"/>
          </a:xfrm>
        </p:spPr>
      </p:pic>
    </p:spTree>
    <p:extLst>
      <p:ext uri="{BB962C8B-B14F-4D97-AF65-F5344CB8AC3E}">
        <p14:creationId xmlns:p14="http://schemas.microsoft.com/office/powerpoint/2010/main" val="2107705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CEAAA-F0BE-2929-9177-52A396F4309C}"/>
              </a:ext>
            </a:extLst>
          </p:cNvPr>
          <p:cNvSpPr>
            <a:spLocks noGrp="1"/>
          </p:cNvSpPr>
          <p:nvPr>
            <p:ph type="title"/>
          </p:nvPr>
        </p:nvSpPr>
        <p:spPr/>
        <p:txBody>
          <a:bodyPr>
            <a:normAutofit/>
          </a:bodyPr>
          <a:lstStyle/>
          <a:p>
            <a:r>
              <a:rPr lang="en-US"/>
              <a:t>New Implementations Emerge…</a:t>
            </a:r>
          </a:p>
        </p:txBody>
      </p:sp>
    </p:spTree>
    <p:extLst>
      <p:ext uri="{BB962C8B-B14F-4D97-AF65-F5344CB8AC3E}">
        <p14:creationId xmlns:p14="http://schemas.microsoft.com/office/powerpoint/2010/main" val="2585459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50699-C039-340E-9EEC-847E15204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CD712E-1AD3-3F57-479F-FD5F9AD005AD}"/>
              </a:ext>
            </a:extLst>
          </p:cNvPr>
          <p:cNvSpPr>
            <a:spLocks noGrp="1"/>
          </p:cNvSpPr>
          <p:nvPr>
            <p:ph type="title"/>
          </p:nvPr>
        </p:nvSpPr>
        <p:spPr/>
        <p:txBody>
          <a:bodyPr>
            <a:normAutofit/>
          </a:bodyPr>
          <a:lstStyle/>
          <a:p>
            <a:r>
              <a:rPr lang="en-US"/>
              <a:t>New Implementations Emerge…</a:t>
            </a:r>
          </a:p>
        </p:txBody>
      </p:sp>
      <p:sp>
        <p:nvSpPr>
          <p:cNvPr id="5" name="Content Placeholder 4">
            <a:extLst>
              <a:ext uri="{FF2B5EF4-FFF2-40B4-BE49-F238E27FC236}">
                <a16:creationId xmlns:a16="http://schemas.microsoft.com/office/drawing/2014/main" id="{75773EED-0C58-8041-D32D-54145241B34E}"/>
              </a:ext>
            </a:extLst>
          </p:cNvPr>
          <p:cNvSpPr>
            <a:spLocks noGrp="1"/>
          </p:cNvSpPr>
          <p:nvPr>
            <p:ph idx="1"/>
          </p:nvPr>
        </p:nvSpPr>
        <p:spPr/>
        <p:txBody>
          <a:bodyPr/>
          <a:lstStyle/>
          <a:p>
            <a:endParaRPr lang="en-US"/>
          </a:p>
        </p:txBody>
      </p:sp>
      <p:pic>
        <p:nvPicPr>
          <p:cNvPr id="4" name="Picture 3" descr="A screenshot of a computer&#10;&#10;Description automatically generated">
            <a:extLst>
              <a:ext uri="{FF2B5EF4-FFF2-40B4-BE49-F238E27FC236}">
                <a16:creationId xmlns:a16="http://schemas.microsoft.com/office/drawing/2014/main" id="{AAB602F7-6ADF-D318-B20B-2AA00C4DA28F}"/>
              </a:ext>
            </a:extLst>
          </p:cNvPr>
          <p:cNvPicPr>
            <a:picLocks noChangeAspect="1"/>
          </p:cNvPicPr>
          <p:nvPr/>
        </p:nvPicPr>
        <p:blipFill>
          <a:blip r:embed="rId3"/>
          <a:stretch>
            <a:fillRect/>
          </a:stretch>
        </p:blipFill>
        <p:spPr>
          <a:xfrm>
            <a:off x="1828800" y="202680"/>
            <a:ext cx="10363200" cy="5748928"/>
          </a:xfrm>
          <a:prstGeom prst="rect">
            <a:avLst/>
          </a:prstGeom>
        </p:spPr>
      </p:pic>
      <p:pic>
        <p:nvPicPr>
          <p:cNvPr id="6" name="Picture 5">
            <a:extLst>
              <a:ext uri="{FF2B5EF4-FFF2-40B4-BE49-F238E27FC236}">
                <a16:creationId xmlns:a16="http://schemas.microsoft.com/office/drawing/2014/main" id="{1366ACC0-4E20-1257-D556-731234DB3AAE}"/>
              </a:ext>
            </a:extLst>
          </p:cNvPr>
          <p:cNvPicPr>
            <a:picLocks noChangeAspect="1"/>
          </p:cNvPicPr>
          <p:nvPr/>
        </p:nvPicPr>
        <p:blipFill>
          <a:blip r:embed="rId4"/>
          <a:stretch>
            <a:fillRect/>
          </a:stretch>
        </p:blipFill>
        <p:spPr>
          <a:xfrm>
            <a:off x="2842464" y="559666"/>
            <a:ext cx="9082109" cy="4471901"/>
          </a:xfrm>
          <a:prstGeom prst="rect">
            <a:avLst/>
          </a:prstGeom>
          <a:ln>
            <a:solidFill>
              <a:schemeClr val="tx1"/>
            </a:solidFill>
          </a:ln>
        </p:spPr>
      </p:pic>
      <p:pic>
        <p:nvPicPr>
          <p:cNvPr id="7" name="Picture 6">
            <a:extLst>
              <a:ext uri="{FF2B5EF4-FFF2-40B4-BE49-F238E27FC236}">
                <a16:creationId xmlns:a16="http://schemas.microsoft.com/office/drawing/2014/main" id="{D0AC34CC-1A26-5294-E62D-8BD1587C2361}"/>
              </a:ext>
            </a:extLst>
          </p:cNvPr>
          <p:cNvPicPr>
            <a:picLocks noChangeAspect="1"/>
          </p:cNvPicPr>
          <p:nvPr/>
        </p:nvPicPr>
        <p:blipFill>
          <a:blip r:embed="rId5"/>
          <a:stretch>
            <a:fillRect/>
          </a:stretch>
        </p:blipFill>
        <p:spPr>
          <a:xfrm>
            <a:off x="1187668" y="1269460"/>
            <a:ext cx="10363200" cy="4319080"/>
          </a:xfrm>
          <a:prstGeom prst="rect">
            <a:avLst/>
          </a:prstGeom>
          <a:ln>
            <a:solidFill>
              <a:schemeClr val="tx1"/>
            </a:solidFill>
          </a:ln>
        </p:spPr>
      </p:pic>
      <p:pic>
        <p:nvPicPr>
          <p:cNvPr id="8" name="Picture 7">
            <a:extLst>
              <a:ext uri="{FF2B5EF4-FFF2-40B4-BE49-F238E27FC236}">
                <a16:creationId xmlns:a16="http://schemas.microsoft.com/office/drawing/2014/main" id="{AB842750-FD28-F9D3-611C-8165E26EE563}"/>
              </a:ext>
            </a:extLst>
          </p:cNvPr>
          <p:cNvPicPr>
            <a:picLocks noChangeAspect="1"/>
          </p:cNvPicPr>
          <p:nvPr/>
        </p:nvPicPr>
        <p:blipFill>
          <a:blip r:embed="rId6"/>
          <a:stretch>
            <a:fillRect/>
          </a:stretch>
        </p:blipFill>
        <p:spPr>
          <a:xfrm>
            <a:off x="430925" y="1733335"/>
            <a:ext cx="7822324" cy="4241956"/>
          </a:xfrm>
          <a:prstGeom prst="rect">
            <a:avLst/>
          </a:prstGeom>
          <a:ln>
            <a:solidFill>
              <a:schemeClr val="tx1"/>
            </a:solidFill>
          </a:ln>
        </p:spPr>
      </p:pic>
      <p:pic>
        <p:nvPicPr>
          <p:cNvPr id="9" name="Picture 8">
            <a:extLst>
              <a:ext uri="{FF2B5EF4-FFF2-40B4-BE49-F238E27FC236}">
                <a16:creationId xmlns:a16="http://schemas.microsoft.com/office/drawing/2014/main" id="{8B2E4BB9-7BA8-9FED-07B4-4ECA15945333}"/>
              </a:ext>
            </a:extLst>
          </p:cNvPr>
          <p:cNvPicPr>
            <a:picLocks noChangeAspect="1"/>
          </p:cNvPicPr>
          <p:nvPr/>
        </p:nvPicPr>
        <p:blipFill>
          <a:blip r:embed="rId7"/>
          <a:stretch>
            <a:fillRect/>
          </a:stretch>
        </p:blipFill>
        <p:spPr>
          <a:xfrm>
            <a:off x="133713" y="2726417"/>
            <a:ext cx="10363200" cy="3582177"/>
          </a:xfrm>
          <a:prstGeom prst="rect">
            <a:avLst/>
          </a:prstGeom>
          <a:ln>
            <a:solidFill>
              <a:schemeClr val="tx1"/>
            </a:solidFill>
          </a:ln>
        </p:spPr>
      </p:pic>
      <p:pic>
        <p:nvPicPr>
          <p:cNvPr id="10" name="Picture 9" descr="A screenshot of a computer&#10;&#10;Description automatically generated">
            <a:extLst>
              <a:ext uri="{FF2B5EF4-FFF2-40B4-BE49-F238E27FC236}">
                <a16:creationId xmlns:a16="http://schemas.microsoft.com/office/drawing/2014/main" id="{DCE62571-4972-67FC-4821-9CF7F7753FD0}"/>
              </a:ext>
            </a:extLst>
          </p:cNvPr>
          <p:cNvPicPr>
            <a:picLocks noChangeAspect="1"/>
          </p:cNvPicPr>
          <p:nvPr/>
        </p:nvPicPr>
        <p:blipFill>
          <a:blip r:embed="rId8"/>
          <a:stretch>
            <a:fillRect/>
          </a:stretch>
        </p:blipFill>
        <p:spPr>
          <a:xfrm>
            <a:off x="4276251" y="680029"/>
            <a:ext cx="6726621" cy="5975291"/>
          </a:xfrm>
          <a:prstGeom prst="rect">
            <a:avLst/>
          </a:prstGeom>
          <a:ln>
            <a:solidFill>
              <a:schemeClr val="tx1"/>
            </a:solidFill>
          </a:ln>
        </p:spPr>
      </p:pic>
      <p:pic>
        <p:nvPicPr>
          <p:cNvPr id="11" name="Picture 10">
            <a:extLst>
              <a:ext uri="{FF2B5EF4-FFF2-40B4-BE49-F238E27FC236}">
                <a16:creationId xmlns:a16="http://schemas.microsoft.com/office/drawing/2014/main" id="{FE978114-1A12-2B5C-BDCE-A90958B959D2}"/>
              </a:ext>
            </a:extLst>
          </p:cNvPr>
          <p:cNvPicPr>
            <a:picLocks noChangeAspect="1"/>
          </p:cNvPicPr>
          <p:nvPr/>
        </p:nvPicPr>
        <p:blipFill>
          <a:blip r:embed="rId9"/>
          <a:stretch>
            <a:fillRect/>
          </a:stretch>
        </p:blipFill>
        <p:spPr>
          <a:xfrm>
            <a:off x="641132" y="1093104"/>
            <a:ext cx="9551157" cy="5949048"/>
          </a:xfrm>
          <a:prstGeom prst="rect">
            <a:avLst/>
          </a:prstGeom>
          <a:ln>
            <a:solidFill>
              <a:schemeClr val="tx1"/>
            </a:solidFill>
          </a:ln>
        </p:spPr>
      </p:pic>
    </p:spTree>
    <p:extLst>
      <p:ext uri="{BB962C8B-B14F-4D97-AF65-F5344CB8AC3E}">
        <p14:creationId xmlns:p14="http://schemas.microsoft.com/office/powerpoint/2010/main" val="2723366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nodeType="afterEffect">
                                  <p:stCondLst>
                                    <p:cond delay="75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750"/>
                            </p:stCondLst>
                            <p:childTnLst>
                              <p:par>
                                <p:cTn id="17" presetID="53" presetClass="entr" presetSubtype="16" fill="hold" nodeType="afterEffect">
                                  <p:stCondLst>
                                    <p:cond delay="75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par>
                          <p:cTn id="22" fill="hold">
                            <p:stCondLst>
                              <p:cond delay="3000"/>
                            </p:stCondLst>
                            <p:childTnLst>
                              <p:par>
                                <p:cTn id="23" presetID="53" presetClass="entr" presetSubtype="16" fill="hold" nodeType="afterEffect">
                                  <p:stCondLst>
                                    <p:cond delay="750"/>
                                  </p:stCondLst>
                                  <p:childTnLst>
                                    <p:set>
                                      <p:cBhvr>
                                        <p:cTn id="24" dur="1" fill="hold">
                                          <p:stCondLst>
                                            <p:cond delay="0"/>
                                          </p:stCondLst>
                                        </p:cTn>
                                        <p:tgtEl>
                                          <p:spTgt spid="8"/>
                                        </p:tgtEl>
                                        <p:attrNameLst>
                                          <p:attrName>style.visibility</p:attrName>
                                        </p:attrNameLst>
                                      </p:cBhvr>
                                      <p:to>
                                        <p:strVal val="visible"/>
                                      </p:to>
                                    </p:set>
                                    <p:anim calcmode="lin" valueType="num">
                                      <p:cBhvr>
                                        <p:cTn id="25" dur="500" fill="hold"/>
                                        <p:tgtEl>
                                          <p:spTgt spid="8"/>
                                        </p:tgtEl>
                                        <p:attrNameLst>
                                          <p:attrName>ppt_w</p:attrName>
                                        </p:attrNameLst>
                                      </p:cBhvr>
                                      <p:tavLst>
                                        <p:tav tm="0">
                                          <p:val>
                                            <p:fltVal val="0"/>
                                          </p:val>
                                        </p:tav>
                                        <p:tav tm="100000">
                                          <p:val>
                                            <p:strVal val="#ppt_w"/>
                                          </p:val>
                                        </p:tav>
                                      </p:tavLst>
                                    </p:anim>
                                    <p:anim calcmode="lin" valueType="num">
                                      <p:cBhvr>
                                        <p:cTn id="26" dur="500" fill="hold"/>
                                        <p:tgtEl>
                                          <p:spTgt spid="8"/>
                                        </p:tgtEl>
                                        <p:attrNameLst>
                                          <p:attrName>ppt_h</p:attrName>
                                        </p:attrNameLst>
                                      </p:cBhvr>
                                      <p:tavLst>
                                        <p:tav tm="0">
                                          <p:val>
                                            <p:fltVal val="0"/>
                                          </p:val>
                                        </p:tav>
                                        <p:tav tm="100000">
                                          <p:val>
                                            <p:strVal val="#ppt_h"/>
                                          </p:val>
                                        </p:tav>
                                      </p:tavLst>
                                    </p:anim>
                                    <p:animEffect transition="in" filter="fade">
                                      <p:cBhvr>
                                        <p:cTn id="27" dur="500"/>
                                        <p:tgtEl>
                                          <p:spTgt spid="8"/>
                                        </p:tgtEl>
                                      </p:cBhvr>
                                    </p:animEffect>
                                  </p:childTnLst>
                                </p:cTn>
                              </p:par>
                            </p:childTnLst>
                          </p:cTn>
                        </p:par>
                        <p:par>
                          <p:cTn id="28" fill="hold">
                            <p:stCondLst>
                              <p:cond delay="4250"/>
                            </p:stCondLst>
                            <p:childTnLst>
                              <p:par>
                                <p:cTn id="29" presetID="53" presetClass="entr" presetSubtype="16" fill="hold" nodeType="afterEffect">
                                  <p:stCondLst>
                                    <p:cond delay="75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par>
                          <p:cTn id="34" fill="hold">
                            <p:stCondLst>
                              <p:cond delay="5500"/>
                            </p:stCondLst>
                            <p:childTnLst>
                              <p:par>
                                <p:cTn id="35" presetID="53" presetClass="entr" presetSubtype="16" fill="hold" nodeType="afterEffect">
                                  <p:stCondLst>
                                    <p:cond delay="75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par>
                          <p:cTn id="40" fill="hold">
                            <p:stCondLst>
                              <p:cond delay="6750"/>
                            </p:stCondLst>
                            <p:childTnLst>
                              <p:par>
                                <p:cTn id="41" presetID="53" presetClass="entr" presetSubtype="16" fill="hold" nodeType="afterEffect">
                                  <p:stCondLst>
                                    <p:cond delay="75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538D09E-731D-DB63-1482-747C89044FC2}"/>
              </a:ext>
            </a:extLst>
          </p:cNvPr>
          <p:cNvSpPr/>
          <p:nvPr/>
        </p:nvSpPr>
        <p:spPr>
          <a:xfrm>
            <a:off x="2445657" y="4427561"/>
            <a:ext cx="7315200" cy="2056134"/>
          </a:xfrm>
          <a:prstGeom prst="rect">
            <a:avLst/>
          </a:prstGeom>
          <a:solidFill>
            <a:srgbClr val="F5F9FB"/>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Neue Haas Grotesk Text Pro" panose="020B0504020202020204" pitchFamily="34" charset="77"/>
              <a:sym typeface="Arial"/>
            </a:endParaRPr>
          </a:p>
        </p:txBody>
      </p:sp>
      <p:sp>
        <p:nvSpPr>
          <p:cNvPr id="2" name="Title 1">
            <a:extLst>
              <a:ext uri="{FF2B5EF4-FFF2-40B4-BE49-F238E27FC236}">
                <a16:creationId xmlns:a16="http://schemas.microsoft.com/office/drawing/2014/main" id="{E992956C-751C-657C-D2A0-D006EC466FAC}"/>
              </a:ext>
            </a:extLst>
          </p:cNvPr>
          <p:cNvSpPr>
            <a:spLocks noGrp="1"/>
          </p:cNvSpPr>
          <p:nvPr>
            <p:ph type="title"/>
          </p:nvPr>
        </p:nvSpPr>
        <p:spPr/>
        <p:txBody>
          <a:bodyPr>
            <a:normAutofit/>
          </a:bodyPr>
          <a:lstStyle/>
          <a:p>
            <a:r>
              <a:rPr lang="en-US"/>
              <a:t>…With a Generally Shared Design</a:t>
            </a:r>
          </a:p>
        </p:txBody>
      </p:sp>
      <p:sp>
        <p:nvSpPr>
          <p:cNvPr id="3" name="Text Placeholder 2">
            <a:extLst>
              <a:ext uri="{FF2B5EF4-FFF2-40B4-BE49-F238E27FC236}">
                <a16:creationId xmlns:a16="http://schemas.microsoft.com/office/drawing/2014/main" id="{497329FC-AA9D-7236-D573-FFEB37CEA5E8}"/>
              </a:ext>
            </a:extLst>
          </p:cNvPr>
          <p:cNvSpPr>
            <a:spLocks noGrp="1"/>
          </p:cNvSpPr>
          <p:nvPr>
            <p:ph idx="1"/>
          </p:nvPr>
        </p:nvSpPr>
        <p:spPr>
          <a:xfrm>
            <a:off x="838199" y="1825625"/>
            <a:ext cx="11194144" cy="4351338"/>
          </a:xfrm>
        </p:spPr>
        <p:txBody>
          <a:bodyPr/>
          <a:lstStyle/>
          <a:p>
            <a:r>
              <a:rPr lang="en-US"/>
              <a:t>Every app table gets a history or audit table counterpart</a:t>
            </a:r>
          </a:p>
          <a:p>
            <a:r>
              <a:rPr lang="en-US"/>
              <a:t>Trigger or Extension updates history table when app table is modified</a:t>
            </a:r>
          </a:p>
          <a:p>
            <a:r>
              <a:rPr lang="en-US"/>
              <a:t>Significant issues with this approach</a:t>
            </a:r>
          </a:p>
        </p:txBody>
      </p:sp>
      <p:sp>
        <p:nvSpPr>
          <p:cNvPr id="6" name="TextBox 5">
            <a:extLst>
              <a:ext uri="{FF2B5EF4-FFF2-40B4-BE49-F238E27FC236}">
                <a16:creationId xmlns:a16="http://schemas.microsoft.com/office/drawing/2014/main" id="{D14482C8-34DB-A6D8-DB2E-24626F63EC45}"/>
              </a:ext>
            </a:extLst>
          </p:cNvPr>
          <p:cNvSpPr txBox="1"/>
          <p:nvPr/>
        </p:nvSpPr>
        <p:spPr>
          <a:xfrm>
            <a:off x="4977069" y="6104039"/>
            <a:ext cx="2259724" cy="379656"/>
          </a:xfrm>
          <a:prstGeom prst="rect">
            <a:avLst/>
          </a:prstGeom>
          <a:noFill/>
        </p:spPr>
        <p:txBody>
          <a:bodyPr wrap="square">
            <a:spAutoFit/>
          </a:bodyPr>
          <a:lstStyle/>
          <a:p>
            <a:pPr algn="ctr" defTabSz="1219170">
              <a:buClr>
                <a:srgbClr val="000000"/>
              </a:buClr>
            </a:pPr>
            <a:r>
              <a:rPr lang="en-US" sz="1867" b="1" kern="0">
                <a:solidFill>
                  <a:srgbClr val="000000"/>
                </a:solidFill>
                <a:latin typeface="Neue Haas Grotesk Text Pro" panose="020B0504020202020204" pitchFamily="34" charset="77"/>
                <a:cs typeface="Arial"/>
                <a:sym typeface="Arial"/>
              </a:rPr>
              <a:t>App DB</a:t>
            </a:r>
          </a:p>
        </p:txBody>
      </p:sp>
      <p:sp>
        <p:nvSpPr>
          <p:cNvPr id="12" name="TextBox 11">
            <a:extLst>
              <a:ext uri="{FF2B5EF4-FFF2-40B4-BE49-F238E27FC236}">
                <a16:creationId xmlns:a16="http://schemas.microsoft.com/office/drawing/2014/main" id="{1DDB2E99-0FE9-0AC3-0732-B30A23898BE1}"/>
              </a:ext>
            </a:extLst>
          </p:cNvPr>
          <p:cNvSpPr txBox="1"/>
          <p:nvPr/>
        </p:nvSpPr>
        <p:spPr>
          <a:xfrm>
            <a:off x="5373835" y="4626726"/>
            <a:ext cx="1618593" cy="954300"/>
          </a:xfrm>
          <a:prstGeom prst="rect">
            <a:avLst/>
          </a:prstGeom>
          <a:noFill/>
        </p:spPr>
        <p:txBody>
          <a:bodyPr wrap="square">
            <a:spAutoFit/>
          </a:bodyPr>
          <a:lstStyle/>
          <a:p>
            <a:pPr algn="ctr" defTabSz="1219170">
              <a:buClr>
                <a:srgbClr val="000000"/>
              </a:buClr>
            </a:pPr>
            <a:r>
              <a:rPr lang="en-US" sz="1867" kern="0">
                <a:solidFill>
                  <a:srgbClr val="000000"/>
                </a:solidFill>
                <a:latin typeface="Neue Haas Grotesk Text Pro" panose="020B0504020202020204" pitchFamily="34" charset="77"/>
                <a:cs typeface="Arial"/>
                <a:sym typeface="Arial"/>
              </a:rPr>
              <a:t>Inserts</a:t>
            </a:r>
          </a:p>
          <a:p>
            <a:pPr algn="ctr" defTabSz="1219170">
              <a:buClr>
                <a:srgbClr val="000000"/>
              </a:buClr>
            </a:pPr>
            <a:r>
              <a:rPr lang="en-US" sz="1867" kern="0">
                <a:solidFill>
                  <a:srgbClr val="000000"/>
                </a:solidFill>
                <a:latin typeface="Neue Haas Grotesk Text Pro" panose="020B0504020202020204" pitchFamily="34" charset="77"/>
                <a:cs typeface="Arial"/>
                <a:sym typeface="Arial"/>
              </a:rPr>
              <a:t>Deletes</a:t>
            </a:r>
          </a:p>
          <a:p>
            <a:pPr algn="ctr" defTabSz="1219170">
              <a:buClr>
                <a:srgbClr val="000000"/>
              </a:buClr>
            </a:pPr>
            <a:r>
              <a:rPr lang="en-US" sz="1867" kern="0">
                <a:solidFill>
                  <a:srgbClr val="000000"/>
                </a:solidFill>
                <a:latin typeface="Neue Haas Grotesk Text Pro" panose="020B0504020202020204" pitchFamily="34" charset="77"/>
                <a:cs typeface="Arial"/>
                <a:sym typeface="Arial"/>
              </a:rPr>
              <a:t>Updates</a:t>
            </a:r>
          </a:p>
        </p:txBody>
      </p:sp>
      <p:grpSp>
        <p:nvGrpSpPr>
          <p:cNvPr id="26" name="Group 25">
            <a:extLst>
              <a:ext uri="{FF2B5EF4-FFF2-40B4-BE49-F238E27FC236}">
                <a16:creationId xmlns:a16="http://schemas.microsoft.com/office/drawing/2014/main" id="{A5B8249D-EDDB-47C3-2833-8E3887268E2C}"/>
              </a:ext>
            </a:extLst>
          </p:cNvPr>
          <p:cNvGrpSpPr/>
          <p:nvPr/>
        </p:nvGrpSpPr>
        <p:grpSpPr>
          <a:xfrm>
            <a:off x="7482365" y="4904711"/>
            <a:ext cx="2014413" cy="1182766"/>
            <a:chOff x="6889193" y="4973464"/>
            <a:chExt cx="2014413" cy="1182766"/>
          </a:xfrm>
        </p:grpSpPr>
        <p:sp>
          <p:nvSpPr>
            <p:cNvPr id="8" name="Rounded Rectangle 7">
              <a:extLst>
                <a:ext uri="{FF2B5EF4-FFF2-40B4-BE49-F238E27FC236}">
                  <a16:creationId xmlns:a16="http://schemas.microsoft.com/office/drawing/2014/main" id="{38C3D035-C4F4-745F-B3BC-A06F6F837E5B}"/>
                </a:ext>
              </a:extLst>
            </p:cNvPr>
            <p:cNvSpPr/>
            <p:nvPr/>
          </p:nvSpPr>
          <p:spPr>
            <a:xfrm>
              <a:off x="6889193" y="49734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sp>
          <p:nvSpPr>
            <p:cNvPr id="21" name="Rounded Rectangle 7">
              <a:extLst>
                <a:ext uri="{FF2B5EF4-FFF2-40B4-BE49-F238E27FC236}">
                  <a16:creationId xmlns:a16="http://schemas.microsoft.com/office/drawing/2014/main" id="{51DBDE8B-A4E2-AAE7-D0E5-2A18B185F1DD}"/>
                </a:ext>
              </a:extLst>
            </p:cNvPr>
            <p:cNvSpPr/>
            <p:nvPr/>
          </p:nvSpPr>
          <p:spPr>
            <a:xfrm>
              <a:off x="7041593" y="51258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sp>
          <p:nvSpPr>
            <p:cNvPr id="22" name="Rounded Rectangle 7">
              <a:extLst>
                <a:ext uri="{FF2B5EF4-FFF2-40B4-BE49-F238E27FC236}">
                  <a16:creationId xmlns:a16="http://schemas.microsoft.com/office/drawing/2014/main" id="{BA930B70-262A-5631-32E2-E5164C7FF24E}"/>
                </a:ext>
              </a:extLst>
            </p:cNvPr>
            <p:cNvSpPr/>
            <p:nvPr/>
          </p:nvSpPr>
          <p:spPr>
            <a:xfrm>
              <a:off x="7193993" y="52782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grpSp>
      <p:grpSp>
        <p:nvGrpSpPr>
          <p:cNvPr id="25" name="Group 24">
            <a:extLst>
              <a:ext uri="{FF2B5EF4-FFF2-40B4-BE49-F238E27FC236}">
                <a16:creationId xmlns:a16="http://schemas.microsoft.com/office/drawing/2014/main" id="{C515D63A-20FB-6D66-BBBF-EC31E9B4270B}"/>
              </a:ext>
            </a:extLst>
          </p:cNvPr>
          <p:cNvGrpSpPr/>
          <p:nvPr/>
        </p:nvGrpSpPr>
        <p:grpSpPr>
          <a:xfrm>
            <a:off x="2717085" y="4904711"/>
            <a:ext cx="2014413" cy="1182766"/>
            <a:chOff x="2742520" y="4973464"/>
            <a:chExt cx="2014413" cy="1182766"/>
          </a:xfrm>
        </p:grpSpPr>
        <p:sp>
          <p:nvSpPr>
            <p:cNvPr id="7" name="Rounded Rectangle 6">
              <a:extLst>
                <a:ext uri="{FF2B5EF4-FFF2-40B4-BE49-F238E27FC236}">
                  <a16:creationId xmlns:a16="http://schemas.microsoft.com/office/drawing/2014/main" id="{2D947C9A-4FE9-FB84-1194-254C5D649B3C}"/>
                </a:ext>
              </a:extLst>
            </p:cNvPr>
            <p:cNvSpPr/>
            <p:nvPr/>
          </p:nvSpPr>
          <p:spPr>
            <a:xfrm>
              <a:off x="2742520" y="49734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sp>
          <p:nvSpPr>
            <p:cNvPr id="23" name="Rounded Rectangle 6">
              <a:extLst>
                <a:ext uri="{FF2B5EF4-FFF2-40B4-BE49-F238E27FC236}">
                  <a16:creationId xmlns:a16="http://schemas.microsoft.com/office/drawing/2014/main" id="{9C79A66B-B502-1998-8669-2204DDF946FA}"/>
                </a:ext>
              </a:extLst>
            </p:cNvPr>
            <p:cNvSpPr/>
            <p:nvPr/>
          </p:nvSpPr>
          <p:spPr>
            <a:xfrm>
              <a:off x="2894920" y="51258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sp>
          <p:nvSpPr>
            <p:cNvPr id="24" name="Rounded Rectangle 6">
              <a:extLst>
                <a:ext uri="{FF2B5EF4-FFF2-40B4-BE49-F238E27FC236}">
                  <a16:creationId xmlns:a16="http://schemas.microsoft.com/office/drawing/2014/main" id="{50AECB67-06CC-ECFF-CDA8-678F35BBD0ED}"/>
                </a:ext>
              </a:extLst>
            </p:cNvPr>
            <p:cNvSpPr/>
            <p:nvPr/>
          </p:nvSpPr>
          <p:spPr>
            <a:xfrm>
              <a:off x="3047320" y="52782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grpSp>
      <p:cxnSp>
        <p:nvCxnSpPr>
          <p:cNvPr id="10" name="Straight Arrow Connector 9">
            <a:extLst>
              <a:ext uri="{FF2B5EF4-FFF2-40B4-BE49-F238E27FC236}">
                <a16:creationId xmlns:a16="http://schemas.microsoft.com/office/drawing/2014/main" id="{CDC521DE-9E5F-AAAD-BDC6-8FCEF61E1D35}"/>
              </a:ext>
            </a:extLst>
          </p:cNvPr>
          <p:cNvCxnSpPr>
            <a:cxnSpLocks/>
            <a:stCxn id="24" idx="3"/>
            <a:endCxn id="22" idx="1"/>
          </p:cNvCxnSpPr>
          <p:nvPr/>
        </p:nvCxnSpPr>
        <p:spPr>
          <a:xfrm>
            <a:off x="4731498" y="5648494"/>
            <a:ext cx="3055667" cy="0"/>
          </a:xfrm>
          <a:prstGeom prst="straightConnector1">
            <a:avLst/>
          </a:prstGeom>
          <a:ln w="28575">
            <a:solidFill>
              <a:srgbClr val="0164A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0318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2956C-751C-657C-D2A0-D006EC466FAC}"/>
              </a:ext>
            </a:extLst>
          </p:cNvPr>
          <p:cNvSpPr>
            <a:spLocks noGrp="1"/>
          </p:cNvSpPr>
          <p:nvPr>
            <p:ph type="title"/>
          </p:nvPr>
        </p:nvSpPr>
        <p:spPr/>
        <p:txBody>
          <a:bodyPr>
            <a:normAutofit/>
          </a:bodyPr>
          <a:lstStyle/>
          <a:p>
            <a:r>
              <a:rPr lang="en-US"/>
              <a:t>Novel Approach from DBOS</a:t>
            </a:r>
          </a:p>
        </p:txBody>
      </p:sp>
      <p:sp>
        <p:nvSpPr>
          <p:cNvPr id="3" name="Text Placeholder 2">
            <a:extLst>
              <a:ext uri="{FF2B5EF4-FFF2-40B4-BE49-F238E27FC236}">
                <a16:creationId xmlns:a16="http://schemas.microsoft.com/office/drawing/2014/main" id="{497329FC-AA9D-7236-D573-FFEB37CEA5E8}"/>
              </a:ext>
            </a:extLst>
          </p:cNvPr>
          <p:cNvSpPr>
            <a:spLocks noGrp="1"/>
          </p:cNvSpPr>
          <p:nvPr>
            <p:ph idx="1"/>
          </p:nvPr>
        </p:nvSpPr>
        <p:spPr/>
        <p:txBody>
          <a:bodyPr/>
          <a:lstStyle/>
          <a:p>
            <a:r>
              <a:rPr lang="en-US"/>
              <a:t>History data stored in a separate database</a:t>
            </a:r>
          </a:p>
          <a:p>
            <a:r>
              <a:rPr lang="en-US"/>
              <a:t>Changes exported via Logical Replication</a:t>
            </a:r>
          </a:p>
          <a:p>
            <a:r>
              <a:rPr lang="en-US"/>
              <a:t>Source changes transformed to Multi-Version Format</a:t>
            </a:r>
          </a:p>
          <a:p>
            <a:r>
              <a:rPr lang="en-US"/>
              <a:t>Time Travel Proxy provides PG Wire Protocol compatibility</a:t>
            </a:r>
          </a:p>
        </p:txBody>
      </p:sp>
      <p:sp>
        <p:nvSpPr>
          <p:cNvPr id="10" name="TextBox 9">
            <a:extLst>
              <a:ext uri="{FF2B5EF4-FFF2-40B4-BE49-F238E27FC236}">
                <a16:creationId xmlns:a16="http://schemas.microsoft.com/office/drawing/2014/main" id="{FA09ACEF-4409-FA8F-412D-C63411136335}"/>
              </a:ext>
            </a:extLst>
          </p:cNvPr>
          <p:cNvSpPr txBox="1"/>
          <p:nvPr/>
        </p:nvSpPr>
        <p:spPr>
          <a:xfrm>
            <a:off x="4166559" y="4775285"/>
            <a:ext cx="1746043" cy="1816266"/>
          </a:xfrm>
          <a:prstGeom prst="rect">
            <a:avLst/>
          </a:prstGeom>
          <a:noFill/>
        </p:spPr>
        <p:txBody>
          <a:bodyPr wrap="square">
            <a:spAutoFit/>
          </a:bodyPr>
          <a:lstStyle/>
          <a:p>
            <a:pPr defTabSz="1219170">
              <a:buClr>
                <a:srgbClr val="000000"/>
              </a:buClr>
            </a:pPr>
            <a:r>
              <a:rPr lang="en-US" sz="1867" b="1" kern="0">
                <a:solidFill>
                  <a:srgbClr val="000000"/>
                </a:solidFill>
                <a:latin typeface="Neue Haas Grotesk Text Pro" panose="020B0504020202020204" pitchFamily="34" charset="77"/>
                <a:cs typeface="Arial"/>
                <a:sym typeface="Arial"/>
              </a:rPr>
              <a:t>Logical Replication</a:t>
            </a:r>
          </a:p>
          <a:p>
            <a:pPr defTabSz="1219170">
              <a:buClr>
                <a:srgbClr val="000000"/>
              </a:buClr>
            </a:pPr>
            <a:r>
              <a:rPr lang="en-US" sz="1867" kern="0">
                <a:solidFill>
                  <a:srgbClr val="000000"/>
                </a:solidFill>
                <a:latin typeface="Neue Haas Grotesk Text Pro" panose="020B0504020202020204" pitchFamily="34" charset="77"/>
                <a:cs typeface="Arial"/>
                <a:sym typeface="Arial"/>
              </a:rPr>
              <a:t> </a:t>
            </a:r>
          </a:p>
          <a:p>
            <a:pPr defTabSz="1219170">
              <a:buClr>
                <a:srgbClr val="000000"/>
              </a:buClr>
            </a:pPr>
            <a:r>
              <a:rPr lang="en-US" sz="1867" kern="0">
                <a:solidFill>
                  <a:srgbClr val="000000"/>
                </a:solidFill>
                <a:latin typeface="Neue Haas Grotesk Text Pro" panose="020B0504020202020204" pitchFamily="34" charset="77"/>
                <a:cs typeface="Arial"/>
                <a:sym typeface="Arial"/>
              </a:rPr>
              <a:t>Inserts</a:t>
            </a:r>
          </a:p>
          <a:p>
            <a:pPr defTabSz="1219170">
              <a:buClr>
                <a:srgbClr val="000000"/>
              </a:buClr>
            </a:pPr>
            <a:r>
              <a:rPr lang="en-US" sz="1867" kern="0">
                <a:solidFill>
                  <a:srgbClr val="000000"/>
                </a:solidFill>
                <a:latin typeface="Neue Haas Grotesk Text Pro" panose="020B0504020202020204" pitchFamily="34" charset="77"/>
                <a:cs typeface="Arial"/>
                <a:sym typeface="Arial"/>
              </a:rPr>
              <a:t>Deletes</a:t>
            </a:r>
          </a:p>
          <a:p>
            <a:pPr defTabSz="1219170">
              <a:buClr>
                <a:srgbClr val="000000"/>
              </a:buClr>
            </a:pPr>
            <a:r>
              <a:rPr lang="en-US" sz="1867" kern="0">
                <a:solidFill>
                  <a:srgbClr val="000000"/>
                </a:solidFill>
                <a:latin typeface="Neue Haas Grotesk Text Pro" panose="020B0504020202020204" pitchFamily="34" charset="77"/>
                <a:cs typeface="Arial"/>
                <a:sym typeface="Arial"/>
              </a:rPr>
              <a:t>Updates</a:t>
            </a:r>
          </a:p>
        </p:txBody>
      </p:sp>
      <p:sp>
        <p:nvSpPr>
          <p:cNvPr id="17" name="TextBox 16">
            <a:extLst>
              <a:ext uri="{FF2B5EF4-FFF2-40B4-BE49-F238E27FC236}">
                <a16:creationId xmlns:a16="http://schemas.microsoft.com/office/drawing/2014/main" id="{28F23933-B5E7-33E0-EC7F-8D63FB9CA965}"/>
              </a:ext>
            </a:extLst>
          </p:cNvPr>
          <p:cNvSpPr txBox="1"/>
          <p:nvPr/>
        </p:nvSpPr>
        <p:spPr>
          <a:xfrm>
            <a:off x="6233886" y="4759175"/>
            <a:ext cx="1746043" cy="1816266"/>
          </a:xfrm>
          <a:prstGeom prst="rect">
            <a:avLst/>
          </a:prstGeom>
          <a:noFill/>
        </p:spPr>
        <p:txBody>
          <a:bodyPr wrap="square">
            <a:spAutoFit/>
          </a:bodyPr>
          <a:lstStyle/>
          <a:p>
            <a:pPr algn="r" defTabSz="1219170">
              <a:buClr>
                <a:srgbClr val="000000"/>
              </a:buClr>
            </a:pPr>
            <a:r>
              <a:rPr lang="en-US" sz="1867" b="1" kern="0">
                <a:solidFill>
                  <a:srgbClr val="000000"/>
                </a:solidFill>
                <a:latin typeface="Neue Haas Grotesk Text Pro" panose="020B0504020202020204" pitchFamily="34" charset="77"/>
                <a:cs typeface="Arial"/>
                <a:sym typeface="Arial"/>
              </a:rPr>
              <a:t>Multi-Version</a:t>
            </a:r>
          </a:p>
          <a:p>
            <a:pPr algn="r" defTabSz="1219170">
              <a:buClr>
                <a:srgbClr val="000000"/>
              </a:buClr>
            </a:pPr>
            <a:r>
              <a:rPr lang="en-US" sz="1867" b="1" kern="0">
                <a:solidFill>
                  <a:srgbClr val="000000"/>
                </a:solidFill>
                <a:latin typeface="Neue Haas Grotesk Text Pro" panose="020B0504020202020204" pitchFamily="34" charset="77"/>
                <a:cs typeface="Arial"/>
                <a:sym typeface="Arial"/>
              </a:rPr>
              <a:t>Transform</a:t>
            </a:r>
          </a:p>
          <a:p>
            <a:pPr algn="r" defTabSz="1219170">
              <a:buClr>
                <a:srgbClr val="000000"/>
              </a:buClr>
            </a:pPr>
            <a:r>
              <a:rPr lang="en-US" sz="1867" kern="0">
                <a:solidFill>
                  <a:srgbClr val="000000"/>
                </a:solidFill>
                <a:latin typeface="Neue Haas Grotesk Text Pro" panose="020B0504020202020204" pitchFamily="34" charset="77"/>
                <a:cs typeface="Arial"/>
                <a:sym typeface="Arial"/>
              </a:rPr>
              <a:t> </a:t>
            </a:r>
          </a:p>
          <a:p>
            <a:pPr algn="r" defTabSz="1219170">
              <a:buClr>
                <a:srgbClr val="000000"/>
              </a:buClr>
            </a:pPr>
            <a:r>
              <a:rPr lang="en-US" sz="1867" kern="0">
                <a:solidFill>
                  <a:srgbClr val="000000"/>
                </a:solidFill>
                <a:latin typeface="Neue Haas Grotesk Text Pro" panose="020B0504020202020204" pitchFamily="34" charset="77"/>
                <a:cs typeface="Arial"/>
                <a:sym typeface="Arial"/>
              </a:rPr>
              <a:t>Add TX Info To History Records</a:t>
            </a:r>
          </a:p>
        </p:txBody>
      </p:sp>
      <p:grpSp>
        <p:nvGrpSpPr>
          <p:cNvPr id="26" name="Group 25">
            <a:extLst>
              <a:ext uri="{FF2B5EF4-FFF2-40B4-BE49-F238E27FC236}">
                <a16:creationId xmlns:a16="http://schemas.microsoft.com/office/drawing/2014/main" id="{F95080FE-6281-06DA-7073-249B8F9377C1}"/>
              </a:ext>
            </a:extLst>
          </p:cNvPr>
          <p:cNvGrpSpPr/>
          <p:nvPr/>
        </p:nvGrpSpPr>
        <p:grpSpPr>
          <a:xfrm>
            <a:off x="1906836" y="4535417"/>
            <a:ext cx="8378328" cy="2056134"/>
            <a:chOff x="1906836" y="4303188"/>
            <a:chExt cx="8378328" cy="2056134"/>
          </a:xfrm>
        </p:grpSpPr>
        <p:sp>
          <p:nvSpPr>
            <p:cNvPr id="12" name="Rectangle 11">
              <a:extLst>
                <a:ext uri="{FF2B5EF4-FFF2-40B4-BE49-F238E27FC236}">
                  <a16:creationId xmlns:a16="http://schemas.microsoft.com/office/drawing/2014/main" id="{AC231410-5C87-A807-3A60-105E21281520}"/>
                </a:ext>
              </a:extLst>
            </p:cNvPr>
            <p:cNvSpPr/>
            <p:nvPr/>
          </p:nvSpPr>
          <p:spPr>
            <a:xfrm>
              <a:off x="8025440" y="4303188"/>
              <a:ext cx="2259724" cy="2056134"/>
            </a:xfrm>
            <a:prstGeom prst="rect">
              <a:avLst/>
            </a:prstGeom>
            <a:solidFill>
              <a:srgbClr val="DCE3EE"/>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A2BEF4"/>
                </a:solidFill>
                <a:latin typeface="Neue Haas Grotesk Text Pro" panose="020B0504020202020204" pitchFamily="34" charset="77"/>
                <a:sym typeface="Arial"/>
              </a:endParaRPr>
            </a:p>
          </p:txBody>
        </p:sp>
        <p:sp>
          <p:nvSpPr>
            <p:cNvPr id="5" name="Rectangle 4">
              <a:extLst>
                <a:ext uri="{FF2B5EF4-FFF2-40B4-BE49-F238E27FC236}">
                  <a16:creationId xmlns:a16="http://schemas.microsoft.com/office/drawing/2014/main" id="{879EAC77-5B26-7EEF-701E-43DDF3728DE5}"/>
                </a:ext>
              </a:extLst>
            </p:cNvPr>
            <p:cNvSpPr/>
            <p:nvPr/>
          </p:nvSpPr>
          <p:spPr>
            <a:xfrm>
              <a:off x="1906836" y="4303188"/>
              <a:ext cx="2259724" cy="2056134"/>
            </a:xfrm>
            <a:prstGeom prst="rect">
              <a:avLst/>
            </a:prstGeom>
            <a:solidFill>
              <a:srgbClr val="F5F9FB"/>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Neue Haas Grotesk Text Pro" panose="020B0504020202020204" pitchFamily="34" charset="77"/>
                <a:sym typeface="Arial"/>
              </a:endParaRPr>
            </a:p>
          </p:txBody>
        </p:sp>
        <p:sp>
          <p:nvSpPr>
            <p:cNvPr id="6" name="TextBox 5">
              <a:extLst>
                <a:ext uri="{FF2B5EF4-FFF2-40B4-BE49-F238E27FC236}">
                  <a16:creationId xmlns:a16="http://schemas.microsoft.com/office/drawing/2014/main" id="{6CDCC487-6D42-A313-9862-FC6D52B0E485}"/>
                </a:ext>
              </a:extLst>
            </p:cNvPr>
            <p:cNvSpPr txBox="1"/>
            <p:nvPr/>
          </p:nvSpPr>
          <p:spPr>
            <a:xfrm>
              <a:off x="1906836" y="5919930"/>
              <a:ext cx="2259724" cy="379656"/>
            </a:xfrm>
            <a:prstGeom prst="rect">
              <a:avLst/>
            </a:prstGeom>
            <a:noFill/>
          </p:spPr>
          <p:txBody>
            <a:bodyPr wrap="square">
              <a:spAutoFit/>
            </a:bodyPr>
            <a:lstStyle/>
            <a:p>
              <a:pPr algn="ctr" defTabSz="1219170">
                <a:buClr>
                  <a:srgbClr val="000000"/>
                </a:buClr>
              </a:pPr>
              <a:r>
                <a:rPr lang="en-US" sz="1867" b="1" kern="0">
                  <a:solidFill>
                    <a:srgbClr val="000000"/>
                  </a:solidFill>
                  <a:latin typeface="Neue Haas Grotesk Text Pro" panose="020B0504020202020204" pitchFamily="34" charset="77"/>
                  <a:cs typeface="Arial"/>
                  <a:sym typeface="Arial"/>
                </a:rPr>
                <a:t>App DB</a:t>
              </a:r>
            </a:p>
          </p:txBody>
        </p:sp>
        <p:sp>
          <p:nvSpPr>
            <p:cNvPr id="13" name="TextBox 12">
              <a:extLst>
                <a:ext uri="{FF2B5EF4-FFF2-40B4-BE49-F238E27FC236}">
                  <a16:creationId xmlns:a16="http://schemas.microsoft.com/office/drawing/2014/main" id="{E0F00C0C-6D66-1B1C-2310-37D3B7D5EC45}"/>
                </a:ext>
              </a:extLst>
            </p:cNvPr>
            <p:cNvSpPr txBox="1"/>
            <p:nvPr/>
          </p:nvSpPr>
          <p:spPr>
            <a:xfrm>
              <a:off x="8025439" y="5919929"/>
              <a:ext cx="2259724" cy="379656"/>
            </a:xfrm>
            <a:prstGeom prst="rect">
              <a:avLst/>
            </a:prstGeom>
            <a:noFill/>
          </p:spPr>
          <p:txBody>
            <a:bodyPr wrap="square">
              <a:spAutoFit/>
            </a:bodyPr>
            <a:lstStyle/>
            <a:p>
              <a:pPr algn="ctr" defTabSz="1219170">
                <a:buClr>
                  <a:srgbClr val="000000"/>
                </a:buClr>
              </a:pPr>
              <a:r>
                <a:rPr lang="en-US" sz="1867" b="1" kern="0">
                  <a:solidFill>
                    <a:srgbClr val="000000"/>
                  </a:solidFill>
                  <a:latin typeface="Neue Haas Grotesk Text Pro" panose="020B0504020202020204" pitchFamily="34" charset="77"/>
                  <a:cs typeface="Arial"/>
                  <a:sym typeface="Arial"/>
                </a:rPr>
                <a:t>Provenance DB</a:t>
              </a:r>
            </a:p>
          </p:txBody>
        </p:sp>
        <p:grpSp>
          <p:nvGrpSpPr>
            <p:cNvPr id="11" name="Group 10">
              <a:extLst>
                <a:ext uri="{FF2B5EF4-FFF2-40B4-BE49-F238E27FC236}">
                  <a16:creationId xmlns:a16="http://schemas.microsoft.com/office/drawing/2014/main" id="{939E3CB0-7420-8254-C311-DFA680F295CE}"/>
                </a:ext>
              </a:extLst>
            </p:cNvPr>
            <p:cNvGrpSpPr/>
            <p:nvPr/>
          </p:nvGrpSpPr>
          <p:grpSpPr>
            <a:xfrm>
              <a:off x="2029491" y="4544291"/>
              <a:ext cx="2014413" cy="1182766"/>
              <a:chOff x="2742520" y="4973464"/>
              <a:chExt cx="2014413" cy="1182766"/>
            </a:xfrm>
          </p:grpSpPr>
          <p:sp>
            <p:nvSpPr>
              <p:cNvPr id="14" name="Rounded Rectangle 6">
                <a:extLst>
                  <a:ext uri="{FF2B5EF4-FFF2-40B4-BE49-F238E27FC236}">
                    <a16:creationId xmlns:a16="http://schemas.microsoft.com/office/drawing/2014/main" id="{C4BADA13-E079-E721-E320-31FF8E55F87E}"/>
                  </a:ext>
                </a:extLst>
              </p:cNvPr>
              <p:cNvSpPr/>
              <p:nvPr/>
            </p:nvSpPr>
            <p:spPr>
              <a:xfrm>
                <a:off x="2742520" y="49734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sp>
            <p:nvSpPr>
              <p:cNvPr id="15" name="Rounded Rectangle 6">
                <a:extLst>
                  <a:ext uri="{FF2B5EF4-FFF2-40B4-BE49-F238E27FC236}">
                    <a16:creationId xmlns:a16="http://schemas.microsoft.com/office/drawing/2014/main" id="{D742AFF3-F645-6826-487B-95E18E5DC554}"/>
                  </a:ext>
                </a:extLst>
              </p:cNvPr>
              <p:cNvSpPr/>
              <p:nvPr/>
            </p:nvSpPr>
            <p:spPr>
              <a:xfrm>
                <a:off x="2894920" y="51258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sp>
            <p:nvSpPr>
              <p:cNvPr id="16" name="Rounded Rectangle 6">
                <a:extLst>
                  <a:ext uri="{FF2B5EF4-FFF2-40B4-BE49-F238E27FC236}">
                    <a16:creationId xmlns:a16="http://schemas.microsoft.com/office/drawing/2014/main" id="{572642D9-D914-A92F-04AC-ADE9553C6629}"/>
                  </a:ext>
                </a:extLst>
              </p:cNvPr>
              <p:cNvSpPr/>
              <p:nvPr/>
            </p:nvSpPr>
            <p:spPr>
              <a:xfrm>
                <a:off x="3047320" y="5278264"/>
                <a:ext cx="1709613" cy="877966"/>
              </a:xfrm>
              <a:prstGeom prst="roundRect">
                <a:avLst/>
              </a:prstGeom>
              <a:solidFill>
                <a:srgbClr val="EBEBEB"/>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Tables</a:t>
                </a:r>
              </a:p>
            </p:txBody>
          </p:sp>
        </p:grpSp>
        <p:grpSp>
          <p:nvGrpSpPr>
            <p:cNvPr id="19" name="Group 18">
              <a:extLst>
                <a:ext uri="{FF2B5EF4-FFF2-40B4-BE49-F238E27FC236}">
                  <a16:creationId xmlns:a16="http://schemas.microsoft.com/office/drawing/2014/main" id="{9D26F1C8-6C16-BA98-241B-B9DB3BDE4274}"/>
                </a:ext>
              </a:extLst>
            </p:cNvPr>
            <p:cNvGrpSpPr/>
            <p:nvPr/>
          </p:nvGrpSpPr>
          <p:grpSpPr>
            <a:xfrm>
              <a:off x="8148096" y="4543056"/>
              <a:ext cx="2014413" cy="1182766"/>
              <a:chOff x="6889193" y="4973464"/>
              <a:chExt cx="2014413" cy="1182766"/>
            </a:xfrm>
          </p:grpSpPr>
          <p:sp>
            <p:nvSpPr>
              <p:cNvPr id="20" name="Rounded Rectangle 7">
                <a:extLst>
                  <a:ext uri="{FF2B5EF4-FFF2-40B4-BE49-F238E27FC236}">
                    <a16:creationId xmlns:a16="http://schemas.microsoft.com/office/drawing/2014/main" id="{4E496617-6FB8-B899-AC94-AABBA835E90D}"/>
                  </a:ext>
                </a:extLst>
              </p:cNvPr>
              <p:cNvSpPr/>
              <p:nvPr/>
            </p:nvSpPr>
            <p:spPr>
              <a:xfrm>
                <a:off x="6889193" y="49734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sp>
            <p:nvSpPr>
              <p:cNvPr id="21" name="Rounded Rectangle 7">
                <a:extLst>
                  <a:ext uri="{FF2B5EF4-FFF2-40B4-BE49-F238E27FC236}">
                    <a16:creationId xmlns:a16="http://schemas.microsoft.com/office/drawing/2014/main" id="{07557947-9714-1CAF-D348-E07DA849196D}"/>
                  </a:ext>
                </a:extLst>
              </p:cNvPr>
              <p:cNvSpPr/>
              <p:nvPr/>
            </p:nvSpPr>
            <p:spPr>
              <a:xfrm>
                <a:off x="7041593" y="51258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sp>
            <p:nvSpPr>
              <p:cNvPr id="22" name="Rounded Rectangle 7">
                <a:extLst>
                  <a:ext uri="{FF2B5EF4-FFF2-40B4-BE49-F238E27FC236}">
                    <a16:creationId xmlns:a16="http://schemas.microsoft.com/office/drawing/2014/main" id="{BF46EE95-1577-D51F-0071-F891BFBBD389}"/>
                  </a:ext>
                </a:extLst>
              </p:cNvPr>
              <p:cNvSpPr/>
              <p:nvPr/>
            </p:nvSpPr>
            <p:spPr>
              <a:xfrm>
                <a:off x="7193993" y="5278264"/>
                <a:ext cx="1709613" cy="877966"/>
              </a:xfrm>
              <a:prstGeom prst="roundRect">
                <a:avLst/>
              </a:prstGeom>
              <a:solidFill>
                <a:srgbClr val="A2BE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867" kern="0">
                    <a:solidFill>
                      <a:srgbClr val="000000"/>
                    </a:solidFill>
                    <a:latin typeface="Neue Haas Grotesk Text Pro" panose="020B0504020202020204" pitchFamily="34" charset="77"/>
                    <a:sym typeface="Arial"/>
                  </a:rPr>
                  <a:t>App History Tables</a:t>
                </a:r>
              </a:p>
            </p:txBody>
          </p:sp>
        </p:grpSp>
        <p:cxnSp>
          <p:nvCxnSpPr>
            <p:cNvPr id="9" name="Straight Arrow Connector 8">
              <a:extLst>
                <a:ext uri="{FF2B5EF4-FFF2-40B4-BE49-F238E27FC236}">
                  <a16:creationId xmlns:a16="http://schemas.microsoft.com/office/drawing/2014/main" id="{0C26BF69-A831-F7E2-1DBF-A8CFB65A7042}"/>
                </a:ext>
              </a:extLst>
            </p:cNvPr>
            <p:cNvCxnSpPr>
              <a:cxnSpLocks/>
              <a:stCxn id="16" idx="3"/>
              <a:endCxn id="22" idx="1"/>
            </p:cNvCxnSpPr>
            <p:nvPr/>
          </p:nvCxnSpPr>
          <p:spPr>
            <a:xfrm flipV="1">
              <a:off x="4043904" y="5286839"/>
              <a:ext cx="4408992" cy="1235"/>
            </a:xfrm>
            <a:prstGeom prst="straightConnector1">
              <a:avLst/>
            </a:prstGeom>
            <a:ln w="28575">
              <a:solidFill>
                <a:srgbClr val="0164A5"/>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Rectangle: Beveled 26">
            <a:extLst>
              <a:ext uri="{FF2B5EF4-FFF2-40B4-BE49-F238E27FC236}">
                <a16:creationId xmlns:a16="http://schemas.microsoft.com/office/drawing/2014/main" id="{ACD677A4-F331-9B61-41F1-392EF645A090}"/>
              </a:ext>
            </a:extLst>
          </p:cNvPr>
          <p:cNvSpPr/>
          <p:nvPr/>
        </p:nvSpPr>
        <p:spPr>
          <a:xfrm>
            <a:off x="8025439" y="4060193"/>
            <a:ext cx="2259724" cy="487546"/>
          </a:xfrm>
          <a:prstGeom prst="bevel">
            <a:avLst/>
          </a:prstGeom>
          <a:solidFill>
            <a:srgbClr val="0164A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Time Travel Proxy</a:t>
            </a:r>
          </a:p>
        </p:txBody>
      </p:sp>
    </p:spTree>
    <p:extLst>
      <p:ext uri="{BB962C8B-B14F-4D97-AF65-F5344CB8AC3E}">
        <p14:creationId xmlns:p14="http://schemas.microsoft.com/office/powerpoint/2010/main" val="15955336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37"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outVertical)">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anim calcmode="lin" valueType="num">
                                      <p:cBhvr>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1" fill="hold">
                            <p:stCondLst>
                              <p:cond delay="500"/>
                            </p:stCondLst>
                            <p:childTnLst>
                              <p:par>
                                <p:cTn id="22" presetID="53" presetClass="entr" presetSubtype="16" fill="hold" grpId="0" nodeType="afterEffect">
                                  <p:stCondLst>
                                    <p:cond delay="25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500"/>
                                        <p:tgtEl>
                                          <p:spTgt spid="3">
                                            <p:txEl>
                                              <p:pRg st="2" end="2"/>
                                            </p:txEl>
                                          </p:spTgt>
                                        </p:tgtEl>
                                      </p:cBhvr>
                                    </p:animEffect>
                                    <p:anim calcmode="lin" valueType="num">
                                      <p:cBhvr>
                                        <p:cTn id="3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
                            </p:stCondLst>
                            <p:childTnLst>
                              <p:par>
                                <p:cTn id="35" presetID="53" presetClass="entr" presetSubtype="16" fill="hold" grpId="0"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500"/>
                                        <p:tgtEl>
                                          <p:spTgt spid="3">
                                            <p:txEl>
                                              <p:pRg st="3" end="3"/>
                                            </p:txEl>
                                          </p:spTgt>
                                        </p:tgtEl>
                                      </p:cBhvr>
                                    </p:animEffect>
                                    <p:anim calcmode="lin" valueType="num">
                                      <p:cBhvr>
                                        <p:cTn id="4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47" fill="hold">
                            <p:stCondLst>
                              <p:cond delay="500"/>
                            </p:stCondLst>
                            <p:childTnLst>
                              <p:par>
                                <p:cTn id="48" presetID="47" presetClass="entr" presetSubtype="0" fill="hold" grpId="0" nodeType="after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anim calcmode="lin" valueType="num">
                                      <p:cBhvr>
                                        <p:cTn id="51" dur="500" fill="hold"/>
                                        <p:tgtEl>
                                          <p:spTgt spid="27"/>
                                        </p:tgtEl>
                                        <p:attrNameLst>
                                          <p:attrName>ppt_x</p:attrName>
                                        </p:attrNameLst>
                                      </p:cBhvr>
                                      <p:tavLst>
                                        <p:tav tm="0">
                                          <p:val>
                                            <p:strVal val="#ppt_x"/>
                                          </p:val>
                                        </p:tav>
                                        <p:tav tm="100000">
                                          <p:val>
                                            <p:strVal val="#ppt_x"/>
                                          </p:val>
                                        </p:tav>
                                      </p:tavLst>
                                    </p:anim>
                                    <p:anim calcmode="lin" valueType="num">
                                      <p:cBhvr>
                                        <p:cTn id="52"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0" grpId="0" uiExpand="1"/>
      <p:bldP spid="17" grpId="0"/>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58FB-9A56-E6B2-8F6B-2668518E5C7B}"/>
              </a:ext>
            </a:extLst>
          </p:cNvPr>
          <p:cNvSpPr>
            <a:spLocks noGrp="1"/>
          </p:cNvSpPr>
          <p:nvPr>
            <p:ph type="title"/>
          </p:nvPr>
        </p:nvSpPr>
        <p:spPr/>
        <p:txBody>
          <a:bodyPr>
            <a:normAutofit/>
          </a:bodyPr>
          <a:lstStyle/>
          <a:p>
            <a:r>
              <a:rPr lang="en-US"/>
              <a:t>Multi-Version Format</a:t>
            </a:r>
          </a:p>
        </p:txBody>
      </p:sp>
      <p:sp>
        <p:nvSpPr>
          <p:cNvPr id="4" name="Text Placeholder 3">
            <a:extLst>
              <a:ext uri="{FF2B5EF4-FFF2-40B4-BE49-F238E27FC236}">
                <a16:creationId xmlns:a16="http://schemas.microsoft.com/office/drawing/2014/main" id="{5F96C3A6-900F-C8DA-DCC2-F04661382F9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95189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Multi-Versioned History Tables</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Use transaction ID as the logical timestamp</a:t>
            </a:r>
          </a:p>
          <a:p>
            <a:r>
              <a:rPr lang="en-US"/>
              <a:t>Extend each table with two columns</a:t>
            </a:r>
          </a:p>
          <a:p>
            <a:pPr lvl="1"/>
            <a:r>
              <a:rPr lang="en-US" err="1"/>
              <a:t>begin_xid</a:t>
            </a:r>
            <a:r>
              <a:rPr lang="en-US"/>
              <a:t>: </a:t>
            </a:r>
            <a:r>
              <a:rPr lang="en-US" b="1"/>
              <a:t>added</a:t>
            </a:r>
            <a:r>
              <a:rPr lang="en-US"/>
              <a:t> the record</a:t>
            </a:r>
          </a:p>
          <a:p>
            <a:pPr lvl="1"/>
            <a:r>
              <a:rPr lang="en-US" err="1"/>
              <a:t>end_xid</a:t>
            </a:r>
            <a:r>
              <a:rPr lang="en-US"/>
              <a:t>: </a:t>
            </a:r>
            <a:r>
              <a:rPr lang="en-US" b="1"/>
              <a:t>deleted</a:t>
            </a:r>
            <a:r>
              <a:rPr lang="en-US"/>
              <a:t> the record</a:t>
            </a:r>
          </a:p>
          <a:p>
            <a:pPr lvl="1"/>
            <a:r>
              <a:rPr lang="en-US"/>
              <a:t>Updated modeled as Insert + Delete</a:t>
            </a:r>
          </a:p>
          <a:p>
            <a:r>
              <a:rPr lang="en-US"/>
              <a:t>Each version is visible between </a:t>
            </a:r>
            <a:r>
              <a:rPr lang="en-US" err="1"/>
              <a:t>begin_xid</a:t>
            </a:r>
            <a:r>
              <a:rPr lang="en-US"/>
              <a:t> and </a:t>
            </a:r>
            <a:r>
              <a:rPr lang="en-US" err="1"/>
              <a:t>end_xid</a:t>
            </a:r>
            <a:endParaRPr lang="en-US"/>
          </a:p>
        </p:txBody>
      </p:sp>
      <p:sp>
        <p:nvSpPr>
          <p:cNvPr id="8" name="TextBox 7">
            <a:extLst>
              <a:ext uri="{FF2B5EF4-FFF2-40B4-BE49-F238E27FC236}">
                <a16:creationId xmlns:a16="http://schemas.microsoft.com/office/drawing/2014/main" id="{40AD9650-F07F-941E-06C6-745A92776102}"/>
              </a:ext>
            </a:extLst>
          </p:cNvPr>
          <p:cNvSpPr txBox="1"/>
          <p:nvPr/>
        </p:nvSpPr>
        <p:spPr>
          <a:xfrm rot="20767947">
            <a:off x="5938239" y="4505550"/>
            <a:ext cx="6215248" cy="1077218"/>
          </a:xfrm>
          <a:prstGeom prst="rect">
            <a:avLst/>
          </a:prstGeom>
          <a:noFill/>
        </p:spPr>
        <p:txBody>
          <a:bodyPr wrap="square" rtlCol="0">
            <a:spAutoFit/>
          </a:bodyPr>
          <a:lstStyle/>
          <a:p>
            <a:r>
              <a:rPr lang="en-US" sz="3200" b="1">
                <a:solidFill>
                  <a:srgbClr val="FF0000"/>
                </a:solidFill>
                <a:latin typeface="Lucida Handwriting" panose="03010101010101010101" pitchFamily="66" charset="0"/>
                <a:cs typeface="Dreaming Outloud Script Pro" panose="020F0502020204030204" pitchFamily="66" charset="0"/>
              </a:rPr>
              <a:t>Inspired by the  Postgres</a:t>
            </a:r>
          </a:p>
          <a:p>
            <a:r>
              <a:rPr lang="en-US" sz="3200" b="1">
                <a:solidFill>
                  <a:srgbClr val="FF0000"/>
                </a:solidFill>
                <a:latin typeface="Lucida Handwriting" panose="03010101010101010101" pitchFamily="66" charset="0"/>
                <a:cs typeface="Dreaming Outloud Script Pro" panose="020F0502020204030204" pitchFamily="66" charset="0"/>
              </a:rPr>
              <a:t>implementation  of  MVCC</a:t>
            </a:r>
          </a:p>
        </p:txBody>
      </p:sp>
    </p:spTree>
    <p:extLst>
      <p:ext uri="{BB962C8B-B14F-4D97-AF65-F5344CB8AC3E}">
        <p14:creationId xmlns:p14="http://schemas.microsoft.com/office/powerpoint/2010/main" val="1363375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anim calcmode="lin" valueType="num">
                                      <p:cBhvr>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anim calcmode="lin" valueType="num">
                                      <p:cBhvr>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wipe(left)">
                                      <p:cBhvr>
                                        <p:cTn id="43" dur="500"/>
                                        <p:tgtEl>
                                          <p:spTgt spid="8">
                                            <p:txEl>
                                              <p:pRg st="0" end="0"/>
                                            </p:tx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8">
                                            <p:txEl>
                                              <p:pRg st="1" end="1"/>
                                            </p:txEl>
                                          </p:spTgt>
                                        </p:tgtEl>
                                        <p:attrNameLst>
                                          <p:attrName>style.visibility</p:attrName>
                                        </p:attrNameLst>
                                      </p:cBhvr>
                                      <p:to>
                                        <p:strVal val="visible"/>
                                      </p:to>
                                    </p:set>
                                    <p:animEffect transition="in" filter="wipe(left)">
                                      <p:cBhvr>
                                        <p:cTn id="4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27295-E607-3241-D59B-5E5E0AC265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E144F-4133-A387-4427-AD838F2B4520}"/>
              </a:ext>
            </a:extLst>
          </p:cNvPr>
          <p:cNvSpPr>
            <a:spLocks noGrp="1"/>
          </p:cNvSpPr>
          <p:nvPr>
            <p:ph type="title"/>
          </p:nvPr>
        </p:nvSpPr>
        <p:spPr/>
        <p:txBody>
          <a:bodyPr>
            <a:normAutofit/>
          </a:bodyPr>
          <a:lstStyle/>
          <a:p>
            <a:r>
              <a:rPr lang="en-US"/>
              <a:t>Multi-Version Format Example</a:t>
            </a:r>
          </a:p>
        </p:txBody>
      </p:sp>
      <p:pic>
        <p:nvPicPr>
          <p:cNvPr id="4" name="Picture 3">
            <a:extLst>
              <a:ext uri="{FF2B5EF4-FFF2-40B4-BE49-F238E27FC236}">
                <a16:creationId xmlns:a16="http://schemas.microsoft.com/office/drawing/2014/main" id="{310A78FB-45C2-8357-389B-A9655DB6C54F}"/>
              </a:ext>
            </a:extLst>
          </p:cNvPr>
          <p:cNvPicPr>
            <a:picLocks noChangeAspect="1"/>
          </p:cNvPicPr>
          <p:nvPr/>
        </p:nvPicPr>
        <p:blipFill rotWithShape="1">
          <a:blip r:embed="rId3"/>
          <a:srcRect l="932" t="1039" r="2061" b="1801"/>
          <a:stretch/>
        </p:blipFill>
        <p:spPr>
          <a:xfrm>
            <a:off x="7855789" y="1334218"/>
            <a:ext cx="4057913" cy="4916639"/>
          </a:xfrm>
          <a:prstGeom prst="roundRect">
            <a:avLst>
              <a:gd name="adj" fmla="val 6692"/>
            </a:avLst>
          </a:prstGeom>
        </p:spPr>
      </p:pic>
      <p:graphicFrame>
        <p:nvGraphicFramePr>
          <p:cNvPr id="5" name="Table 4">
            <a:extLst>
              <a:ext uri="{FF2B5EF4-FFF2-40B4-BE49-F238E27FC236}">
                <a16:creationId xmlns:a16="http://schemas.microsoft.com/office/drawing/2014/main" id="{93C3F955-515A-28D1-113B-71D2A1E984F8}"/>
              </a:ext>
            </a:extLst>
          </p:cNvPr>
          <p:cNvGraphicFramePr>
            <a:graphicFrameLocks noGrp="1"/>
          </p:cNvGraphicFramePr>
          <p:nvPr>
            <p:extLst>
              <p:ext uri="{D42A27DB-BD31-4B8C-83A1-F6EECF244321}">
                <p14:modId xmlns:p14="http://schemas.microsoft.com/office/powerpoint/2010/main" val="1854365021"/>
              </p:ext>
            </p:extLst>
          </p:nvPr>
        </p:nvGraphicFramePr>
        <p:xfrm>
          <a:off x="465171" y="1771242"/>
          <a:ext cx="4389857" cy="731520"/>
        </p:xfrm>
        <a:graphic>
          <a:graphicData uri="http://schemas.openxmlformats.org/drawingml/2006/table">
            <a:tbl>
              <a:tblPr firstRow="1" bandRow="1">
                <a:tableStyleId>{C083E6E3-FA7D-4D7B-A595-EF9225AFEA82}</a:tableStyleId>
              </a:tblPr>
              <a:tblGrid>
                <a:gridCol w="3002252">
                  <a:extLst>
                    <a:ext uri="{9D8B030D-6E8A-4147-A177-3AD203B41FA5}">
                      <a16:colId xmlns:a16="http://schemas.microsoft.com/office/drawing/2014/main" val="2640105438"/>
                    </a:ext>
                  </a:extLst>
                </a:gridCol>
                <a:gridCol w="1387605">
                  <a:extLst>
                    <a:ext uri="{9D8B030D-6E8A-4147-A177-3AD203B41FA5}">
                      <a16:colId xmlns:a16="http://schemas.microsoft.com/office/drawing/2014/main" val="3256663837"/>
                    </a:ext>
                  </a:extLst>
                </a:gridCol>
              </a:tblGrid>
              <a:tr h="304127">
                <a:tc>
                  <a:txBody>
                    <a:bodyPr/>
                    <a:lstStyle/>
                    <a:p>
                      <a:r>
                        <a:rPr lang="en-US">
                          <a:latin typeface="Neue Haas Grotesk Text Pro" panose="020B0504020202020204" pitchFamily="34" charset="77"/>
                        </a:rPr>
                        <a:t>product</a:t>
                      </a:r>
                    </a:p>
                  </a:txBody>
                  <a:tcPr/>
                </a:tc>
                <a:tc>
                  <a:txBody>
                    <a:bodyPr/>
                    <a:lstStyle/>
                    <a:p>
                      <a:r>
                        <a:rPr lang="en-US">
                          <a:latin typeface="Neue Haas Grotesk Text Pro" panose="020B0504020202020204" pitchFamily="34" charset="77"/>
                        </a:rPr>
                        <a:t>inventory</a:t>
                      </a:r>
                    </a:p>
                  </a:txBody>
                  <a:tcPr/>
                </a:tc>
                <a:extLst>
                  <a:ext uri="{0D108BD9-81ED-4DB2-BD59-A6C34878D82A}">
                    <a16:rowId xmlns:a16="http://schemas.microsoft.com/office/drawing/2014/main" val="941781484"/>
                  </a:ext>
                </a:extLst>
              </a:tr>
              <a:tr h="309894">
                <a:tc>
                  <a:txBody>
                    <a:bodyPr/>
                    <a:lstStyle/>
                    <a:p>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98</a:t>
                      </a:r>
                    </a:p>
                  </a:txBody>
                  <a:tcPr/>
                </a:tc>
                <a:extLst>
                  <a:ext uri="{0D108BD9-81ED-4DB2-BD59-A6C34878D82A}">
                    <a16:rowId xmlns:a16="http://schemas.microsoft.com/office/drawing/2014/main" val="3789212320"/>
                  </a:ext>
                </a:extLst>
              </a:tr>
            </a:tbl>
          </a:graphicData>
        </a:graphic>
      </p:graphicFrame>
      <p:graphicFrame>
        <p:nvGraphicFramePr>
          <p:cNvPr id="6" name="Table 5">
            <a:extLst>
              <a:ext uri="{FF2B5EF4-FFF2-40B4-BE49-F238E27FC236}">
                <a16:creationId xmlns:a16="http://schemas.microsoft.com/office/drawing/2014/main" id="{A1DF597A-3A49-1C39-BDA6-DB80D4D359B8}"/>
              </a:ext>
            </a:extLst>
          </p:cNvPr>
          <p:cNvGraphicFramePr>
            <a:graphicFrameLocks noGrp="1"/>
          </p:cNvGraphicFramePr>
          <p:nvPr>
            <p:extLst>
              <p:ext uri="{D42A27DB-BD31-4B8C-83A1-F6EECF244321}">
                <p14:modId xmlns:p14="http://schemas.microsoft.com/office/powerpoint/2010/main" val="3426802724"/>
              </p:ext>
            </p:extLst>
          </p:nvPr>
        </p:nvGraphicFramePr>
        <p:xfrm>
          <a:off x="465171" y="4663015"/>
          <a:ext cx="7161336" cy="1463040"/>
        </p:xfrm>
        <a:graphic>
          <a:graphicData uri="http://schemas.openxmlformats.org/drawingml/2006/table">
            <a:tbl>
              <a:tblPr firstRow="1" bandRow="1">
                <a:tableStyleId>{3B4B98B0-60AC-42C2-AFA5-B58CD77FA1E5}</a:tableStyleId>
              </a:tblPr>
              <a:tblGrid>
                <a:gridCol w="3000690">
                  <a:extLst>
                    <a:ext uri="{9D8B030D-6E8A-4147-A177-3AD203B41FA5}">
                      <a16:colId xmlns:a16="http://schemas.microsoft.com/office/drawing/2014/main" val="2640105438"/>
                    </a:ext>
                  </a:extLst>
                </a:gridCol>
                <a:gridCol w="1386882">
                  <a:extLst>
                    <a:ext uri="{9D8B030D-6E8A-4147-A177-3AD203B41FA5}">
                      <a16:colId xmlns:a16="http://schemas.microsoft.com/office/drawing/2014/main" val="3256663837"/>
                    </a:ext>
                  </a:extLst>
                </a:gridCol>
                <a:gridCol w="1386882">
                  <a:extLst>
                    <a:ext uri="{9D8B030D-6E8A-4147-A177-3AD203B41FA5}">
                      <a16:colId xmlns:a16="http://schemas.microsoft.com/office/drawing/2014/main" val="1707235992"/>
                    </a:ext>
                  </a:extLst>
                </a:gridCol>
                <a:gridCol w="1386882">
                  <a:extLst>
                    <a:ext uri="{9D8B030D-6E8A-4147-A177-3AD203B41FA5}">
                      <a16:colId xmlns:a16="http://schemas.microsoft.com/office/drawing/2014/main" val="3025258675"/>
                    </a:ext>
                  </a:extLst>
                </a:gridCol>
              </a:tblGrid>
              <a:tr h="304127">
                <a:tc>
                  <a:txBody>
                    <a:bodyPr/>
                    <a:lstStyle/>
                    <a:p>
                      <a:r>
                        <a:rPr lang="en-US">
                          <a:latin typeface="Neue Haas Grotesk Text Pro" panose="020B0504020202020204" pitchFamily="34" charset="77"/>
                        </a:rPr>
                        <a:t>product</a:t>
                      </a:r>
                    </a:p>
                  </a:txBody>
                  <a:tcPr/>
                </a:tc>
                <a:tc>
                  <a:txBody>
                    <a:bodyPr/>
                    <a:lstStyle/>
                    <a:p>
                      <a:r>
                        <a:rPr lang="en-US">
                          <a:latin typeface="Neue Haas Grotesk Text Pro" panose="020B0504020202020204" pitchFamily="34" charset="77"/>
                        </a:rPr>
                        <a:t>inventory</a:t>
                      </a:r>
                    </a:p>
                  </a:txBody>
                  <a:tcPr/>
                </a:tc>
                <a:tc>
                  <a:txBody>
                    <a:bodyPr/>
                    <a:lstStyle/>
                    <a:p>
                      <a:r>
                        <a:rPr lang="en-US" err="1">
                          <a:latin typeface="Neue Haas Grotesk Text Pro" panose="020B0504020202020204" pitchFamily="34" charset="77"/>
                        </a:rPr>
                        <a:t>begin_xid</a:t>
                      </a:r>
                      <a:endParaRPr lang="en-US">
                        <a:latin typeface="Neue Haas Grotesk Text Pro" panose="020B0504020202020204" pitchFamily="34" charset="77"/>
                      </a:endParaRPr>
                    </a:p>
                  </a:txBody>
                  <a:tcPr/>
                </a:tc>
                <a:tc>
                  <a:txBody>
                    <a:bodyPr/>
                    <a:lstStyle/>
                    <a:p>
                      <a:r>
                        <a:rPr lang="en-US" err="1">
                          <a:latin typeface="Neue Haas Grotesk Text Pro" panose="020B0504020202020204" pitchFamily="34" charset="77"/>
                        </a:rPr>
                        <a:t>end_xid</a:t>
                      </a:r>
                      <a:endParaRPr lang="en-US">
                        <a:latin typeface="Neue Haas Grotesk Text Pro" panose="020B0504020202020204" pitchFamily="34" charset="77"/>
                      </a:endParaRPr>
                    </a:p>
                  </a:txBody>
                  <a:tcPr/>
                </a:tc>
                <a:extLst>
                  <a:ext uri="{0D108BD9-81ED-4DB2-BD59-A6C34878D82A}">
                    <a16:rowId xmlns:a16="http://schemas.microsoft.com/office/drawing/2014/main" val="941781484"/>
                  </a:ext>
                </a:extLst>
              </a:tr>
              <a:tr h="309894">
                <a:tc>
                  <a:txBody>
                    <a:bodyPr/>
                    <a:lstStyle/>
                    <a:p>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100</a:t>
                      </a:r>
                    </a:p>
                  </a:txBody>
                  <a:tcPr/>
                </a:tc>
                <a:tc>
                  <a:txBody>
                    <a:bodyPr/>
                    <a:lstStyle/>
                    <a:p>
                      <a:r>
                        <a:rPr lang="en-US">
                          <a:latin typeface="Neue Haas Grotesk Text Pro" panose="020B0504020202020204" pitchFamily="34" charset="77"/>
                        </a:rPr>
                        <a:t>24818</a:t>
                      </a:r>
                    </a:p>
                  </a:txBody>
                  <a:tcPr/>
                </a:tc>
                <a:tc>
                  <a:txBody>
                    <a:bodyPr/>
                    <a:lstStyle/>
                    <a:p>
                      <a:r>
                        <a:rPr lang="en-US">
                          <a:latin typeface="Neue Haas Grotesk Text Pro" panose="020B0504020202020204" pitchFamily="34" charset="77"/>
                        </a:rPr>
                        <a:t>24824</a:t>
                      </a:r>
                    </a:p>
                  </a:txBody>
                  <a:tcPr/>
                </a:tc>
                <a:extLst>
                  <a:ext uri="{0D108BD9-81ED-4DB2-BD59-A6C34878D82A}">
                    <a16:rowId xmlns:a16="http://schemas.microsoft.com/office/drawing/2014/main" val="3789212320"/>
                  </a:ext>
                </a:extLst>
              </a:tr>
              <a:tr h="30989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99</a:t>
                      </a:r>
                    </a:p>
                  </a:txBody>
                  <a:tcPr/>
                </a:tc>
                <a:tc>
                  <a:txBody>
                    <a:bodyPr/>
                    <a:lstStyle/>
                    <a:p>
                      <a:r>
                        <a:rPr lang="en-US">
                          <a:latin typeface="Neue Haas Grotesk Text Pro" panose="020B0504020202020204" pitchFamily="34" charset="77"/>
                        </a:rPr>
                        <a:t>24824</a:t>
                      </a:r>
                    </a:p>
                  </a:txBody>
                  <a:tcPr/>
                </a:tc>
                <a:tc>
                  <a:txBody>
                    <a:bodyPr/>
                    <a:lstStyle/>
                    <a:p>
                      <a:r>
                        <a:rPr lang="en-US">
                          <a:latin typeface="Neue Haas Grotesk Text Pro" panose="020B0504020202020204" pitchFamily="34" charset="77"/>
                        </a:rPr>
                        <a:t>24826</a:t>
                      </a:r>
                    </a:p>
                  </a:txBody>
                  <a:tcPr/>
                </a:tc>
                <a:extLst>
                  <a:ext uri="{0D108BD9-81ED-4DB2-BD59-A6C34878D82A}">
                    <a16:rowId xmlns:a16="http://schemas.microsoft.com/office/drawing/2014/main" val="626209858"/>
                  </a:ext>
                </a:extLst>
              </a:tr>
              <a:tr h="30989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98</a:t>
                      </a:r>
                    </a:p>
                  </a:txBody>
                  <a:tcPr/>
                </a:tc>
                <a:tc>
                  <a:txBody>
                    <a:bodyPr/>
                    <a:lstStyle/>
                    <a:p>
                      <a:r>
                        <a:rPr lang="en-US">
                          <a:latin typeface="Neue Haas Grotesk Text Pro" panose="020B0504020202020204" pitchFamily="34" charset="77"/>
                        </a:rPr>
                        <a:t>24826</a:t>
                      </a:r>
                    </a:p>
                  </a:txBody>
                  <a:tcPr/>
                </a:tc>
                <a:tc>
                  <a:txBody>
                    <a:bodyPr/>
                    <a:lstStyle/>
                    <a:p>
                      <a:r>
                        <a:rPr lang="en-US">
                          <a:latin typeface="Neue Haas Grotesk Text Pro" panose="020B0504020202020204" pitchFamily="34" charset="77"/>
                        </a:rPr>
                        <a:t>∞</a:t>
                      </a:r>
                    </a:p>
                  </a:txBody>
                  <a:tcPr/>
                </a:tc>
                <a:extLst>
                  <a:ext uri="{0D108BD9-81ED-4DB2-BD59-A6C34878D82A}">
                    <a16:rowId xmlns:a16="http://schemas.microsoft.com/office/drawing/2014/main" val="1609051736"/>
                  </a:ext>
                </a:extLst>
              </a:tr>
            </a:tbl>
          </a:graphicData>
        </a:graphic>
      </p:graphicFrame>
      <p:sp>
        <p:nvSpPr>
          <p:cNvPr id="8" name="TextBox 7">
            <a:extLst>
              <a:ext uri="{FF2B5EF4-FFF2-40B4-BE49-F238E27FC236}">
                <a16:creationId xmlns:a16="http://schemas.microsoft.com/office/drawing/2014/main" id="{96961B5F-7A22-AE6D-2D48-6885EB31CEB0}"/>
              </a:ext>
            </a:extLst>
          </p:cNvPr>
          <p:cNvSpPr txBox="1"/>
          <p:nvPr/>
        </p:nvSpPr>
        <p:spPr>
          <a:xfrm>
            <a:off x="370146" y="1463465"/>
            <a:ext cx="5900025" cy="369332"/>
          </a:xfrm>
          <a:prstGeom prst="rect">
            <a:avLst/>
          </a:prstGeom>
          <a:noFill/>
        </p:spPr>
        <p:txBody>
          <a:bodyPr wrap="square">
            <a:spAutoFit/>
          </a:bodyPr>
          <a:lstStyle/>
          <a:p>
            <a:r>
              <a:rPr lang="en-US" b="1">
                <a:solidFill>
                  <a:srgbClr val="59ABF3"/>
                </a:solidFill>
                <a:latin typeface="Neue Haas Grotesk Text Pro" panose="020B0504020202020204" pitchFamily="34" charset="77"/>
              </a:rPr>
              <a:t>App DB Products Table (aka current data)</a:t>
            </a:r>
          </a:p>
        </p:txBody>
      </p:sp>
      <p:sp>
        <p:nvSpPr>
          <p:cNvPr id="10" name="TextBox 9">
            <a:extLst>
              <a:ext uri="{FF2B5EF4-FFF2-40B4-BE49-F238E27FC236}">
                <a16:creationId xmlns:a16="http://schemas.microsoft.com/office/drawing/2014/main" id="{862EF0DA-0953-3021-A915-8ED050F17F21}"/>
              </a:ext>
            </a:extLst>
          </p:cNvPr>
          <p:cNvSpPr txBox="1"/>
          <p:nvPr/>
        </p:nvSpPr>
        <p:spPr>
          <a:xfrm>
            <a:off x="370146" y="4355238"/>
            <a:ext cx="7161336" cy="369332"/>
          </a:xfrm>
          <a:prstGeom prst="rect">
            <a:avLst/>
          </a:prstGeom>
          <a:noFill/>
        </p:spPr>
        <p:txBody>
          <a:bodyPr wrap="square">
            <a:spAutoFit/>
          </a:bodyPr>
          <a:lstStyle/>
          <a:p>
            <a:r>
              <a:rPr lang="en-US" b="1">
                <a:solidFill>
                  <a:srgbClr val="59ABF3"/>
                </a:solidFill>
                <a:latin typeface="Neue Haas Grotesk Text Pro" panose="020B0504020202020204" pitchFamily="34" charset="77"/>
              </a:rPr>
              <a:t>Provenance DB Products Table (aka historical data)</a:t>
            </a:r>
          </a:p>
        </p:txBody>
      </p:sp>
      <p:sp>
        <p:nvSpPr>
          <p:cNvPr id="3" name="Down Arrow 2">
            <a:extLst>
              <a:ext uri="{FF2B5EF4-FFF2-40B4-BE49-F238E27FC236}">
                <a16:creationId xmlns:a16="http://schemas.microsoft.com/office/drawing/2014/main" id="{4B74AE3E-B89C-C0A4-2943-89D9B2D2AEE1}"/>
              </a:ext>
            </a:extLst>
          </p:cNvPr>
          <p:cNvSpPr/>
          <p:nvPr/>
        </p:nvSpPr>
        <p:spPr>
          <a:xfrm>
            <a:off x="1900717" y="2579174"/>
            <a:ext cx="540689" cy="1776063"/>
          </a:xfrm>
          <a:prstGeom prst="downArrow">
            <a:avLst/>
          </a:prstGeom>
          <a:solidFill>
            <a:srgbClr val="A2BE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7" name="TextBox 6">
            <a:extLst>
              <a:ext uri="{FF2B5EF4-FFF2-40B4-BE49-F238E27FC236}">
                <a16:creationId xmlns:a16="http://schemas.microsoft.com/office/drawing/2014/main" id="{7BEA71B1-17BC-69DC-088C-16907245670B}"/>
              </a:ext>
            </a:extLst>
          </p:cNvPr>
          <p:cNvSpPr txBox="1"/>
          <p:nvPr/>
        </p:nvSpPr>
        <p:spPr>
          <a:xfrm rot="20605784">
            <a:off x="2622579" y="2908427"/>
            <a:ext cx="2965877" cy="830997"/>
          </a:xfrm>
          <a:prstGeom prst="rect">
            <a:avLst/>
          </a:prstGeom>
          <a:noFill/>
        </p:spPr>
        <p:txBody>
          <a:bodyPr wrap="none" rtlCol="0">
            <a:spAutoFit/>
          </a:bodyPr>
          <a:lstStyle/>
          <a:p>
            <a:pPr defTabSz="1219170">
              <a:buClr>
                <a:srgbClr val="000000"/>
              </a:buClr>
            </a:pPr>
            <a:r>
              <a:rPr lang="en-US" sz="2400" b="1" kern="0">
                <a:solidFill>
                  <a:srgbClr val="FF0000"/>
                </a:solidFill>
                <a:latin typeface="Lucida Handwriting" panose="03010101010101010101" pitchFamily="66" charset="0"/>
                <a:cs typeface="Arial"/>
                <a:sym typeface="Arial"/>
              </a:rPr>
              <a:t>WAL Record</a:t>
            </a:r>
          </a:p>
          <a:p>
            <a:pPr defTabSz="1219170">
              <a:buClr>
                <a:srgbClr val="000000"/>
              </a:buClr>
            </a:pPr>
            <a:r>
              <a:rPr lang="en-US" sz="2400" b="1" kern="0">
                <a:solidFill>
                  <a:srgbClr val="FF0000"/>
                </a:solidFill>
                <a:latin typeface="Lucida Handwriting" panose="03010101010101010101" pitchFamily="66" charset="0"/>
                <a:cs typeface="Arial"/>
                <a:sym typeface="Arial"/>
              </a:rPr>
              <a:t>Transformation</a:t>
            </a:r>
          </a:p>
        </p:txBody>
      </p:sp>
    </p:spTree>
    <p:extLst>
      <p:ext uri="{BB962C8B-B14F-4D97-AF65-F5344CB8AC3E}">
        <p14:creationId xmlns:p14="http://schemas.microsoft.com/office/powerpoint/2010/main" val="28490449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anim calcmode="lin" valueType="num">
                                      <p:cBhvr>
                                        <p:cTn id="20" dur="500" fill="hold"/>
                                        <p:tgtEl>
                                          <p:spTgt spid="10"/>
                                        </p:tgtEl>
                                        <p:attrNameLst>
                                          <p:attrName>ppt_x</p:attrName>
                                        </p:attrNameLst>
                                      </p:cBhvr>
                                      <p:tavLst>
                                        <p:tav tm="0">
                                          <p:val>
                                            <p:strVal val="#ppt_x"/>
                                          </p:val>
                                        </p:tav>
                                        <p:tav tm="100000">
                                          <p:val>
                                            <p:strVal val="#ppt_x"/>
                                          </p:val>
                                        </p:tav>
                                      </p:tavLst>
                                    </p:anim>
                                    <p:anim calcmode="lin" valueType="num">
                                      <p:cBhvr>
                                        <p:cTn id="21" dur="5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anim calcmode="lin" valueType="num">
                                      <p:cBhvr>
                                        <p:cTn id="25" dur="500" fill="hold"/>
                                        <p:tgtEl>
                                          <p:spTgt spid="6"/>
                                        </p:tgtEl>
                                        <p:attrNameLst>
                                          <p:attrName>ppt_x</p:attrName>
                                        </p:attrNameLst>
                                      </p:cBhvr>
                                      <p:tavLst>
                                        <p:tav tm="0">
                                          <p:val>
                                            <p:strVal val="#ppt_x"/>
                                          </p:val>
                                        </p:tav>
                                        <p:tav tm="100000">
                                          <p:val>
                                            <p:strVal val="#ppt_x"/>
                                          </p:val>
                                        </p:tav>
                                      </p:tavLst>
                                    </p:anim>
                                    <p:anim calcmode="lin" valueType="num">
                                      <p:cBhvr>
                                        <p:cTn id="26"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up)">
                                      <p:cBhvr>
                                        <p:cTn id="31" dur="500"/>
                                        <p:tgtEl>
                                          <p:spTgt spid="3"/>
                                        </p:tgtEl>
                                      </p:cBhvr>
                                    </p:animEffect>
                                  </p:childTnLst>
                                </p:cTn>
                              </p:par>
                            </p:childTnLst>
                          </p:cTn>
                        </p:par>
                        <p:par>
                          <p:cTn id="32" fill="hold">
                            <p:stCondLst>
                              <p:cond delay="500"/>
                            </p:stCondLst>
                            <p:childTnLst>
                              <p:par>
                                <p:cTn id="33" presetID="22" presetClass="entr" presetSubtype="8" fill="hold" grpId="0" nodeType="afterEffect">
                                  <p:stCondLst>
                                    <p:cond delay="50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wipe(left)">
                                      <p:cBhvr>
                                        <p:cTn id="35" dur="500"/>
                                        <p:tgtEl>
                                          <p:spTgt spid="7">
                                            <p:txEl>
                                              <p:pRg st="0" end="0"/>
                                            </p:txEl>
                                          </p:spTgt>
                                        </p:tgtEl>
                                      </p:cBhvr>
                                    </p:animEffect>
                                  </p:childTnLst>
                                </p:cTn>
                              </p:par>
                            </p:childTnLst>
                          </p:cTn>
                        </p:par>
                        <p:par>
                          <p:cTn id="36" fill="hold">
                            <p:stCondLst>
                              <p:cond delay="1500"/>
                            </p:stCondLst>
                            <p:childTnLst>
                              <p:par>
                                <p:cTn id="37" presetID="22" presetClass="entr" presetSubtype="8" fill="hold" grpId="0" nodeType="after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wipe(left)">
                                      <p:cBhvr>
                                        <p:cTn id="3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3" grpId="0" animBg="1"/>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80744-7861-C2F0-8171-6A5FB2520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B96DE2-E168-F469-D4DF-BBF065C5E492}"/>
              </a:ext>
            </a:extLst>
          </p:cNvPr>
          <p:cNvSpPr>
            <a:spLocks noGrp="1"/>
          </p:cNvSpPr>
          <p:nvPr>
            <p:ph type="title"/>
          </p:nvPr>
        </p:nvSpPr>
        <p:spPr/>
        <p:txBody>
          <a:bodyPr>
            <a:normAutofit/>
          </a:bodyPr>
          <a:lstStyle/>
          <a:p>
            <a:r>
              <a:rPr lang="en-US"/>
              <a:t>WAL Export and Transformation</a:t>
            </a:r>
          </a:p>
        </p:txBody>
      </p:sp>
      <p:sp>
        <p:nvSpPr>
          <p:cNvPr id="4" name="Text Placeholder 3">
            <a:extLst>
              <a:ext uri="{FF2B5EF4-FFF2-40B4-BE49-F238E27FC236}">
                <a16:creationId xmlns:a16="http://schemas.microsoft.com/office/drawing/2014/main" id="{D4BA7DFD-40E3-34B5-3BAA-D182B590D46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6559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Write-Ahead Log (WAL)</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WAL records describe data changes</a:t>
            </a:r>
          </a:p>
          <a:p>
            <a:pPr lvl="1"/>
            <a:r>
              <a:rPr lang="en-US"/>
              <a:t>wal2json extension converts WAL records to a JSON format for easy parsing</a:t>
            </a:r>
          </a:p>
          <a:p>
            <a:endParaRPr lang="en-US"/>
          </a:p>
        </p:txBody>
      </p:sp>
      <p:sp>
        <p:nvSpPr>
          <p:cNvPr id="9" name="TextBox 8">
            <a:extLst>
              <a:ext uri="{FF2B5EF4-FFF2-40B4-BE49-F238E27FC236}">
                <a16:creationId xmlns:a16="http://schemas.microsoft.com/office/drawing/2014/main" id="{F6217217-6BF9-3B8D-BC4A-21592BF685BA}"/>
              </a:ext>
            </a:extLst>
          </p:cNvPr>
          <p:cNvSpPr txBox="1"/>
          <p:nvPr/>
        </p:nvSpPr>
        <p:spPr>
          <a:xfrm>
            <a:off x="838200" y="2971799"/>
            <a:ext cx="8274659" cy="3046411"/>
          </a:xfrm>
          <a:prstGeom prst="rect">
            <a:avLst/>
          </a:prstGeom>
          <a:noFill/>
        </p:spPr>
        <p:txBody>
          <a:bodyPr wrap="square">
            <a:spAutoFit/>
          </a:bodyPr>
          <a:lstStyle/>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a:t>
            </a:r>
            <a:r>
              <a:rPr lang="en-US" sz="2133" kern="0" err="1">
                <a:solidFill>
                  <a:srgbClr val="000000"/>
                </a:solidFill>
                <a:latin typeface="Consolas" panose="020B0609020204030204" pitchFamily="49" charset="0"/>
                <a:cs typeface="Consolas" panose="020B0609020204030204" pitchFamily="49" charset="0"/>
                <a:sym typeface="Arial"/>
              </a:rPr>
              <a:t>xid</a:t>
            </a:r>
            <a:r>
              <a:rPr lang="en-US" sz="2133" kern="0">
                <a:solidFill>
                  <a:srgbClr val="000000"/>
                </a:solidFill>
                <a:latin typeface="Consolas" panose="020B0609020204030204" pitchFamily="49" charset="0"/>
                <a:cs typeface="Consolas" panose="020B0609020204030204" pitchFamily="49" charset="0"/>
                <a:sym typeface="Arial"/>
              </a:rPr>
              <a:t>": "24818",</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"kind": "insert",</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"schema": "public",</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"table": "products",</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a:t>
            </a:r>
            <a:r>
              <a:rPr lang="en-US" sz="2133" kern="0" err="1">
                <a:solidFill>
                  <a:srgbClr val="000000"/>
                </a:solidFill>
                <a:latin typeface="Consolas" panose="020B0609020204030204" pitchFamily="49" charset="0"/>
                <a:cs typeface="Consolas" panose="020B0609020204030204" pitchFamily="49" charset="0"/>
                <a:sym typeface="Arial"/>
              </a:rPr>
              <a:t>columnnames</a:t>
            </a:r>
            <a:r>
              <a:rPr lang="en-US" sz="2133" kern="0">
                <a:solidFill>
                  <a:srgbClr val="000000"/>
                </a:solidFill>
                <a:latin typeface="Consolas" panose="020B0609020204030204" pitchFamily="49" charset="0"/>
                <a:cs typeface="Consolas" panose="020B0609020204030204" pitchFamily="49" charset="0"/>
                <a:sym typeface="Arial"/>
              </a:rPr>
              <a:t>": ["product", "inventory"],</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a:t>
            </a:r>
            <a:r>
              <a:rPr lang="en-US" sz="2133" kern="0" err="1">
                <a:solidFill>
                  <a:srgbClr val="000000"/>
                </a:solidFill>
                <a:latin typeface="Consolas" panose="020B0609020204030204" pitchFamily="49" charset="0"/>
                <a:cs typeface="Consolas" panose="020B0609020204030204" pitchFamily="49" charset="0"/>
                <a:sym typeface="Arial"/>
              </a:rPr>
              <a:t>columntypes</a:t>
            </a:r>
            <a:r>
              <a:rPr lang="en-US" sz="2133" kern="0">
                <a:solidFill>
                  <a:srgbClr val="000000"/>
                </a:solidFill>
                <a:latin typeface="Consolas" panose="020B0609020204030204" pitchFamily="49" charset="0"/>
                <a:cs typeface="Consolas" panose="020B0609020204030204" pitchFamily="49" charset="0"/>
                <a:sym typeface="Arial"/>
              </a:rPr>
              <a:t>": ["text", "integer"],</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    "</a:t>
            </a:r>
            <a:r>
              <a:rPr lang="en-US" sz="2133" kern="0" err="1">
                <a:solidFill>
                  <a:srgbClr val="000000"/>
                </a:solidFill>
                <a:latin typeface="Consolas" panose="020B0609020204030204" pitchFamily="49" charset="0"/>
                <a:cs typeface="Consolas" panose="020B0609020204030204" pitchFamily="49" charset="0"/>
                <a:sym typeface="Arial"/>
              </a:rPr>
              <a:t>columnvalues</a:t>
            </a:r>
            <a:r>
              <a:rPr lang="en-US" sz="2133" kern="0">
                <a:solidFill>
                  <a:srgbClr val="000000"/>
                </a:solidFill>
                <a:latin typeface="Consolas" panose="020B0609020204030204" pitchFamily="49" charset="0"/>
                <a:cs typeface="Consolas" panose="020B0609020204030204" pitchFamily="49" charset="0"/>
                <a:sym typeface="Arial"/>
              </a:rPr>
              <a:t>": ["Premium Quality Widget", 100]</a:t>
            </a:r>
          </a:p>
          <a:p>
            <a:pPr defTabSz="1219170">
              <a:buClr>
                <a:srgbClr val="000000"/>
              </a:buClr>
            </a:pPr>
            <a:r>
              <a:rPr lang="en-US" sz="2133" kern="0">
                <a:solidFill>
                  <a:srgbClr val="000000"/>
                </a:solidFill>
                <a:latin typeface="Consolas" panose="020B0609020204030204" pitchFamily="49" charset="0"/>
                <a:cs typeface="Consolas" panose="020B0609020204030204" pitchFamily="49" charset="0"/>
                <a:sym typeface="Arial"/>
              </a:rPr>
              <a:t>}</a:t>
            </a:r>
          </a:p>
        </p:txBody>
      </p:sp>
    </p:spTree>
    <p:extLst>
      <p:ext uri="{BB962C8B-B14F-4D97-AF65-F5344CB8AC3E}">
        <p14:creationId xmlns:p14="http://schemas.microsoft.com/office/powerpoint/2010/main" val="3937870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WAL Transformation</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ETL-like pipeline</a:t>
            </a:r>
          </a:p>
          <a:p>
            <a:r>
              <a:rPr lang="en-US"/>
              <a:t>Update provenance tables with WAL data + TX ID  information</a:t>
            </a:r>
          </a:p>
          <a:p>
            <a:pPr lvl="1"/>
            <a:r>
              <a:rPr lang="en-US"/>
              <a:t>Provenance records are append-only</a:t>
            </a:r>
          </a:p>
          <a:p>
            <a:pPr lvl="1"/>
            <a:r>
              <a:rPr lang="en-US"/>
              <a:t>Only transaction metadata can be modified</a:t>
            </a:r>
          </a:p>
        </p:txBody>
      </p:sp>
    </p:spTree>
    <p:extLst>
      <p:ext uri="{BB962C8B-B14F-4D97-AF65-F5344CB8AC3E}">
        <p14:creationId xmlns:p14="http://schemas.microsoft.com/office/powerpoint/2010/main" val="11519730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A10D8A-E68B-908A-F27D-5C9FEA0A4624}"/>
              </a:ext>
            </a:extLst>
          </p:cNvPr>
          <p:cNvSpPr>
            <a:spLocks noGrp="1"/>
          </p:cNvSpPr>
          <p:nvPr>
            <p:ph type="ctrTitle"/>
          </p:nvPr>
        </p:nvSpPr>
        <p:spPr/>
        <p:txBody>
          <a:bodyPr>
            <a:normAutofit/>
          </a:bodyPr>
          <a:lstStyle/>
          <a:p>
            <a:pPr algn="l"/>
            <a:r>
              <a:rPr lang="en-US" sz="7200" b="1">
                <a:solidFill>
                  <a:schemeClr val="tx1"/>
                </a:solidFill>
              </a:rPr>
              <a:t>Time Travel Queries</a:t>
            </a:r>
            <a:br>
              <a:rPr lang="en-US" sz="7200" b="1">
                <a:solidFill>
                  <a:schemeClr val="tx1"/>
                </a:solidFill>
              </a:rPr>
            </a:br>
            <a:r>
              <a:rPr lang="en-US" sz="7200" b="1">
                <a:solidFill>
                  <a:schemeClr val="tx1"/>
                </a:solidFill>
              </a:rPr>
              <a:t>with Postgres</a:t>
            </a:r>
            <a:endParaRPr lang="en-US" sz="5300" b="1">
              <a:solidFill>
                <a:schemeClr val="tx1"/>
              </a:solidFill>
            </a:endParaRPr>
          </a:p>
        </p:txBody>
      </p:sp>
      <p:sp>
        <p:nvSpPr>
          <p:cNvPr id="5" name="Subtitle 4">
            <a:extLst>
              <a:ext uri="{FF2B5EF4-FFF2-40B4-BE49-F238E27FC236}">
                <a16:creationId xmlns:a16="http://schemas.microsoft.com/office/drawing/2014/main" id="{6F17A8EF-F64B-82FD-D9B4-F89ECEBA09EF}"/>
              </a:ext>
            </a:extLst>
          </p:cNvPr>
          <p:cNvSpPr>
            <a:spLocks noGrp="1"/>
          </p:cNvSpPr>
          <p:nvPr>
            <p:ph type="subTitle" idx="1"/>
          </p:nvPr>
        </p:nvSpPr>
        <p:spPr/>
        <p:txBody>
          <a:bodyPr anchor="ctr">
            <a:noAutofit/>
          </a:bodyPr>
          <a:lstStyle/>
          <a:p>
            <a:pPr algn="l">
              <a:lnSpc>
                <a:spcPct val="100000"/>
              </a:lnSpc>
              <a:spcBef>
                <a:spcPts val="0"/>
              </a:spcBef>
            </a:pPr>
            <a:r>
              <a:rPr lang="en-US" sz="3200" b="1">
                <a:solidFill>
                  <a:srgbClr val="0164A5"/>
                </a:solidFill>
                <a:latin typeface="+mj-lt"/>
              </a:rPr>
              <a:t>Harry Pierson, Staff Engineer</a:t>
            </a:r>
            <a:br>
              <a:rPr lang="en-US" sz="3200" b="1">
                <a:solidFill>
                  <a:srgbClr val="0164A5"/>
                </a:solidFill>
                <a:latin typeface="+mj-lt"/>
              </a:rPr>
            </a:br>
            <a:r>
              <a:rPr lang="en-US" sz="3200" b="1" err="1">
                <a:solidFill>
                  <a:srgbClr val="0164A5"/>
                </a:solidFill>
                <a:latin typeface="+mj-lt"/>
              </a:rPr>
              <a:t>harry.pierson@dbos.dev</a:t>
            </a:r>
            <a:br>
              <a:rPr lang="en-US" sz="3200" b="1">
                <a:solidFill>
                  <a:srgbClr val="0164A5"/>
                </a:solidFill>
                <a:latin typeface="+mj-lt"/>
              </a:rPr>
            </a:br>
            <a:r>
              <a:rPr lang="en-US" sz="3200" b="1">
                <a:solidFill>
                  <a:srgbClr val="0164A5"/>
                </a:solidFill>
                <a:latin typeface="+mj-lt"/>
              </a:rPr>
              <a:t>@DevHawk</a:t>
            </a:r>
          </a:p>
        </p:txBody>
      </p:sp>
      <p:pic>
        <p:nvPicPr>
          <p:cNvPr id="2" name="Google Shape;65;p1">
            <a:extLst>
              <a:ext uri="{FF2B5EF4-FFF2-40B4-BE49-F238E27FC236}">
                <a16:creationId xmlns:a16="http://schemas.microsoft.com/office/drawing/2014/main" id="{D23DF22C-E524-C4E6-8F1D-0A92F60489EB}"/>
              </a:ext>
            </a:extLst>
          </p:cNvPr>
          <p:cNvPicPr preferRelativeResize="0"/>
          <p:nvPr/>
        </p:nvPicPr>
        <p:blipFill rotWithShape="1">
          <a:blip r:embed="rId3">
            <a:alphaModFix/>
          </a:blip>
          <a:srcRect/>
          <a:stretch/>
        </p:blipFill>
        <p:spPr>
          <a:xfrm>
            <a:off x="4371542" y="5119974"/>
            <a:ext cx="3544165" cy="1429098"/>
          </a:xfrm>
          <a:prstGeom prst="rect">
            <a:avLst/>
          </a:prstGeom>
          <a:noFill/>
          <a:ln>
            <a:noFill/>
          </a:ln>
        </p:spPr>
      </p:pic>
      <p:pic>
        <p:nvPicPr>
          <p:cNvPr id="3" name="Picture 2">
            <a:extLst>
              <a:ext uri="{FF2B5EF4-FFF2-40B4-BE49-F238E27FC236}">
                <a16:creationId xmlns:a16="http://schemas.microsoft.com/office/drawing/2014/main" id="{C800C343-AFAD-2958-D243-FC3C95054B54}"/>
              </a:ext>
            </a:extLst>
          </p:cNvPr>
          <p:cNvPicPr>
            <a:picLocks noChangeAspect="1"/>
          </p:cNvPicPr>
          <p:nvPr/>
        </p:nvPicPr>
        <p:blipFill>
          <a:blip r:embed="rId4"/>
          <a:stretch>
            <a:fillRect/>
          </a:stretch>
        </p:blipFill>
        <p:spPr>
          <a:xfrm>
            <a:off x="7712426" y="3740288"/>
            <a:ext cx="3496571" cy="1517512"/>
          </a:xfrm>
          <a:prstGeom prst="rect">
            <a:avLst/>
          </a:prstGeom>
        </p:spPr>
      </p:pic>
      <p:pic>
        <p:nvPicPr>
          <p:cNvPr id="6" name="Picture 2" descr="undefined">
            <a:extLst>
              <a:ext uri="{FF2B5EF4-FFF2-40B4-BE49-F238E27FC236}">
                <a16:creationId xmlns:a16="http://schemas.microsoft.com/office/drawing/2014/main" id="{5190778C-6B33-043C-E476-8A7F8F55A3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4913" y="3145555"/>
            <a:ext cx="1002909" cy="1034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83319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WAL Transformation: Insert</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For an insert, append the new record to the table</a:t>
            </a:r>
          </a:p>
          <a:p>
            <a:pPr lvl="1"/>
            <a:r>
              <a:rPr lang="en-US" err="1"/>
              <a:t>begin_xid</a:t>
            </a:r>
            <a:r>
              <a:rPr lang="en-US"/>
              <a:t> set to the transaction ID</a:t>
            </a:r>
          </a:p>
          <a:p>
            <a:pPr lvl="1"/>
            <a:r>
              <a:rPr lang="en-US" err="1"/>
              <a:t>end_xid</a:t>
            </a:r>
            <a:r>
              <a:rPr lang="en-US"/>
              <a:t> to infinity (latest version)</a:t>
            </a:r>
          </a:p>
          <a:p>
            <a:r>
              <a:rPr lang="en-US"/>
              <a:t>Example: add a new product</a:t>
            </a:r>
          </a:p>
          <a:p>
            <a:pPr marL="152396" indent="0">
              <a:buNone/>
            </a:pPr>
            <a:endParaRPr lang="en-US"/>
          </a:p>
        </p:txBody>
      </p:sp>
      <p:graphicFrame>
        <p:nvGraphicFramePr>
          <p:cNvPr id="4" name="Table 3">
            <a:extLst>
              <a:ext uri="{FF2B5EF4-FFF2-40B4-BE49-F238E27FC236}">
                <a16:creationId xmlns:a16="http://schemas.microsoft.com/office/drawing/2014/main" id="{0040318F-B681-B1B0-436A-5297C3783667}"/>
              </a:ext>
            </a:extLst>
          </p:cNvPr>
          <p:cNvGraphicFramePr>
            <a:graphicFrameLocks noGrp="1"/>
          </p:cNvGraphicFramePr>
          <p:nvPr>
            <p:extLst>
              <p:ext uri="{D42A27DB-BD31-4B8C-83A1-F6EECF244321}">
                <p14:modId xmlns:p14="http://schemas.microsoft.com/office/powerpoint/2010/main" val="2928187504"/>
              </p:ext>
            </p:extLst>
          </p:nvPr>
        </p:nvGraphicFramePr>
        <p:xfrm>
          <a:off x="1124856" y="3759200"/>
          <a:ext cx="9884229" cy="1081956"/>
        </p:xfrm>
        <a:graphic>
          <a:graphicData uri="http://schemas.openxmlformats.org/drawingml/2006/table">
            <a:tbl>
              <a:tblPr firstRow="1" bandRow="1">
                <a:tableStyleId>{3B4B98B0-60AC-42C2-AFA5-B58CD77FA1E5}</a:tableStyleId>
              </a:tblPr>
              <a:tblGrid>
                <a:gridCol w="4247036">
                  <a:extLst>
                    <a:ext uri="{9D8B030D-6E8A-4147-A177-3AD203B41FA5}">
                      <a16:colId xmlns:a16="http://schemas.microsoft.com/office/drawing/2014/main" val="2640105438"/>
                    </a:ext>
                  </a:extLst>
                </a:gridCol>
                <a:gridCol w="1962929">
                  <a:extLst>
                    <a:ext uri="{9D8B030D-6E8A-4147-A177-3AD203B41FA5}">
                      <a16:colId xmlns:a16="http://schemas.microsoft.com/office/drawing/2014/main" val="3256663837"/>
                    </a:ext>
                  </a:extLst>
                </a:gridCol>
                <a:gridCol w="1962929">
                  <a:extLst>
                    <a:ext uri="{9D8B030D-6E8A-4147-A177-3AD203B41FA5}">
                      <a16:colId xmlns:a16="http://schemas.microsoft.com/office/drawing/2014/main" val="1707235992"/>
                    </a:ext>
                  </a:extLst>
                </a:gridCol>
                <a:gridCol w="1711335">
                  <a:extLst>
                    <a:ext uri="{9D8B030D-6E8A-4147-A177-3AD203B41FA5}">
                      <a16:colId xmlns:a16="http://schemas.microsoft.com/office/drawing/2014/main" val="3025258675"/>
                    </a:ext>
                  </a:extLst>
                </a:gridCol>
              </a:tblGrid>
              <a:tr h="540978">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100</a:t>
                      </a:r>
                    </a:p>
                  </a:txBody>
                  <a:tcPr marL="121920" marR="121920" marT="60960" marB="60960"/>
                </a:tc>
                <a:tc>
                  <a:txBody>
                    <a:bodyPr/>
                    <a:lstStyle/>
                    <a:p>
                      <a:r>
                        <a:rPr lang="en-US" sz="2500">
                          <a:solidFill>
                            <a:srgbClr val="C00000"/>
                          </a:solidFill>
                          <a:latin typeface="Neue Haas Grotesk Text Pro" panose="020B0504020202020204" pitchFamily="34" charset="77"/>
                        </a:rPr>
                        <a:t>24818</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rgbClr val="C00000"/>
                          </a:solidFill>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3789212320"/>
                  </a:ext>
                </a:extLst>
              </a:tr>
            </a:tbl>
          </a:graphicData>
        </a:graphic>
      </p:graphicFrame>
    </p:spTree>
    <p:extLst>
      <p:ext uri="{BB962C8B-B14F-4D97-AF65-F5344CB8AC3E}">
        <p14:creationId xmlns:p14="http://schemas.microsoft.com/office/powerpoint/2010/main" val="3341158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left)">
                                      <p:cBhvr>
                                        <p:cTn id="7" dur="500"/>
                                        <p:tgtEl>
                                          <p:spTgt spid="3">
                                            <p:txEl>
                                              <p:pRg st="3" end="3"/>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6EFAC-A622-34BA-4D07-E3013F95F2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810A2-D4F2-F167-62DF-7043FE2806F4}"/>
              </a:ext>
            </a:extLst>
          </p:cNvPr>
          <p:cNvSpPr>
            <a:spLocks noGrp="1"/>
          </p:cNvSpPr>
          <p:nvPr>
            <p:ph type="title"/>
          </p:nvPr>
        </p:nvSpPr>
        <p:spPr/>
        <p:txBody>
          <a:bodyPr>
            <a:normAutofit/>
          </a:bodyPr>
          <a:lstStyle/>
          <a:p>
            <a:r>
              <a:rPr lang="en-US"/>
              <a:t>WAL Transformation: Delete</a:t>
            </a:r>
          </a:p>
        </p:txBody>
      </p:sp>
      <p:sp>
        <p:nvSpPr>
          <p:cNvPr id="3" name="Text Placeholder 2">
            <a:extLst>
              <a:ext uri="{FF2B5EF4-FFF2-40B4-BE49-F238E27FC236}">
                <a16:creationId xmlns:a16="http://schemas.microsoft.com/office/drawing/2014/main" id="{38D5270F-896B-3C2F-3DA0-349E242E25F2}"/>
              </a:ext>
            </a:extLst>
          </p:cNvPr>
          <p:cNvSpPr>
            <a:spLocks noGrp="1"/>
          </p:cNvSpPr>
          <p:nvPr>
            <p:ph idx="1"/>
          </p:nvPr>
        </p:nvSpPr>
        <p:spPr/>
        <p:txBody>
          <a:bodyPr/>
          <a:lstStyle/>
          <a:p>
            <a:r>
              <a:rPr lang="en-US"/>
              <a:t>For a delete, find the current record (</a:t>
            </a:r>
            <a:r>
              <a:rPr lang="en-US" err="1"/>
              <a:t>end_xid</a:t>
            </a:r>
            <a:r>
              <a:rPr lang="en-US"/>
              <a:t>=∞)</a:t>
            </a:r>
          </a:p>
          <a:p>
            <a:pPr lvl="1"/>
            <a:r>
              <a:rPr lang="en-US"/>
              <a:t>Update </a:t>
            </a:r>
            <a:r>
              <a:rPr lang="en-US" err="1"/>
              <a:t>end_xid</a:t>
            </a:r>
            <a:r>
              <a:rPr lang="en-US"/>
              <a:t> to the transaction ID</a:t>
            </a:r>
          </a:p>
          <a:p>
            <a:r>
              <a:rPr lang="en-US"/>
              <a:t>Example: delete a product</a:t>
            </a:r>
          </a:p>
          <a:p>
            <a:pPr marL="152396" indent="0">
              <a:buNone/>
            </a:pPr>
            <a:endParaRPr lang="en-US"/>
          </a:p>
        </p:txBody>
      </p:sp>
      <p:graphicFrame>
        <p:nvGraphicFramePr>
          <p:cNvPr id="4" name="Table 3">
            <a:extLst>
              <a:ext uri="{FF2B5EF4-FFF2-40B4-BE49-F238E27FC236}">
                <a16:creationId xmlns:a16="http://schemas.microsoft.com/office/drawing/2014/main" id="{C1D5D1A7-D046-6837-EC30-4AC0E1D2A394}"/>
              </a:ext>
            </a:extLst>
          </p:cNvPr>
          <p:cNvGraphicFramePr>
            <a:graphicFrameLocks noGrp="1"/>
          </p:cNvGraphicFramePr>
          <p:nvPr>
            <p:extLst>
              <p:ext uri="{D42A27DB-BD31-4B8C-83A1-F6EECF244321}">
                <p14:modId xmlns:p14="http://schemas.microsoft.com/office/powerpoint/2010/main" val="2927465408"/>
              </p:ext>
            </p:extLst>
          </p:nvPr>
        </p:nvGraphicFramePr>
        <p:xfrm>
          <a:off x="1124854" y="5095007"/>
          <a:ext cx="9884229" cy="1081956"/>
        </p:xfrm>
        <a:graphic>
          <a:graphicData uri="http://schemas.openxmlformats.org/drawingml/2006/table">
            <a:tbl>
              <a:tblPr firstRow="1" bandRow="1">
                <a:tableStyleId>{3B4B98B0-60AC-42C2-AFA5-B58CD77FA1E5}</a:tableStyleId>
              </a:tblPr>
              <a:tblGrid>
                <a:gridCol w="4247036">
                  <a:extLst>
                    <a:ext uri="{9D8B030D-6E8A-4147-A177-3AD203B41FA5}">
                      <a16:colId xmlns:a16="http://schemas.microsoft.com/office/drawing/2014/main" val="2640105438"/>
                    </a:ext>
                  </a:extLst>
                </a:gridCol>
                <a:gridCol w="1962929">
                  <a:extLst>
                    <a:ext uri="{9D8B030D-6E8A-4147-A177-3AD203B41FA5}">
                      <a16:colId xmlns:a16="http://schemas.microsoft.com/office/drawing/2014/main" val="3256663837"/>
                    </a:ext>
                  </a:extLst>
                </a:gridCol>
                <a:gridCol w="1962929">
                  <a:extLst>
                    <a:ext uri="{9D8B030D-6E8A-4147-A177-3AD203B41FA5}">
                      <a16:colId xmlns:a16="http://schemas.microsoft.com/office/drawing/2014/main" val="1707235992"/>
                    </a:ext>
                  </a:extLst>
                </a:gridCol>
                <a:gridCol w="1711335">
                  <a:extLst>
                    <a:ext uri="{9D8B030D-6E8A-4147-A177-3AD203B41FA5}">
                      <a16:colId xmlns:a16="http://schemas.microsoft.com/office/drawing/2014/main" val="3025258675"/>
                    </a:ext>
                  </a:extLst>
                </a:gridCol>
              </a:tblGrid>
              <a:tr h="540978">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100</a:t>
                      </a:r>
                    </a:p>
                  </a:txBody>
                  <a:tcPr marL="121920" marR="121920" marT="60960" marB="60960"/>
                </a:tc>
                <a:tc>
                  <a:txBody>
                    <a:bodyPr/>
                    <a:lstStyle/>
                    <a:p>
                      <a:r>
                        <a:rPr lang="en-US" sz="2500">
                          <a:solidFill>
                            <a:schemeClr val="tx1"/>
                          </a:solidFill>
                          <a:latin typeface="Neue Haas Grotesk Text Pro" panose="020B0504020202020204" pitchFamily="34" charset="77"/>
                        </a:rPr>
                        <a:t>24818</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rgbClr val="C00000"/>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bl>
          </a:graphicData>
        </a:graphic>
      </p:graphicFrame>
      <p:graphicFrame>
        <p:nvGraphicFramePr>
          <p:cNvPr id="5" name="Table 4">
            <a:extLst>
              <a:ext uri="{FF2B5EF4-FFF2-40B4-BE49-F238E27FC236}">
                <a16:creationId xmlns:a16="http://schemas.microsoft.com/office/drawing/2014/main" id="{9C6A490D-9143-743F-01B9-AD18ACEA6D15}"/>
              </a:ext>
            </a:extLst>
          </p:cNvPr>
          <p:cNvGraphicFramePr>
            <a:graphicFrameLocks noGrp="1"/>
          </p:cNvGraphicFramePr>
          <p:nvPr>
            <p:extLst>
              <p:ext uri="{D42A27DB-BD31-4B8C-83A1-F6EECF244321}">
                <p14:modId xmlns:p14="http://schemas.microsoft.com/office/powerpoint/2010/main" val="1911003639"/>
              </p:ext>
            </p:extLst>
          </p:nvPr>
        </p:nvGraphicFramePr>
        <p:xfrm>
          <a:off x="1124853" y="3429000"/>
          <a:ext cx="9884229" cy="1081956"/>
        </p:xfrm>
        <a:graphic>
          <a:graphicData uri="http://schemas.openxmlformats.org/drawingml/2006/table">
            <a:tbl>
              <a:tblPr firstRow="1" bandRow="1">
                <a:tableStyleId>{3B4B98B0-60AC-42C2-AFA5-B58CD77FA1E5}</a:tableStyleId>
              </a:tblPr>
              <a:tblGrid>
                <a:gridCol w="4247036">
                  <a:extLst>
                    <a:ext uri="{9D8B030D-6E8A-4147-A177-3AD203B41FA5}">
                      <a16:colId xmlns:a16="http://schemas.microsoft.com/office/drawing/2014/main" val="2640105438"/>
                    </a:ext>
                  </a:extLst>
                </a:gridCol>
                <a:gridCol w="1962929">
                  <a:extLst>
                    <a:ext uri="{9D8B030D-6E8A-4147-A177-3AD203B41FA5}">
                      <a16:colId xmlns:a16="http://schemas.microsoft.com/office/drawing/2014/main" val="3256663837"/>
                    </a:ext>
                  </a:extLst>
                </a:gridCol>
                <a:gridCol w="1962929">
                  <a:extLst>
                    <a:ext uri="{9D8B030D-6E8A-4147-A177-3AD203B41FA5}">
                      <a16:colId xmlns:a16="http://schemas.microsoft.com/office/drawing/2014/main" val="1707235992"/>
                    </a:ext>
                  </a:extLst>
                </a:gridCol>
                <a:gridCol w="1711335">
                  <a:extLst>
                    <a:ext uri="{9D8B030D-6E8A-4147-A177-3AD203B41FA5}">
                      <a16:colId xmlns:a16="http://schemas.microsoft.com/office/drawing/2014/main" val="3025258675"/>
                    </a:ext>
                  </a:extLst>
                </a:gridCol>
              </a:tblGrid>
              <a:tr h="540978">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100</a:t>
                      </a:r>
                    </a:p>
                  </a:txBody>
                  <a:tcPr marL="121920" marR="121920" marT="60960" marB="60960"/>
                </a:tc>
                <a:tc>
                  <a:txBody>
                    <a:bodyPr/>
                    <a:lstStyle/>
                    <a:p>
                      <a:r>
                        <a:rPr lang="en-US" sz="2500">
                          <a:solidFill>
                            <a:schemeClr val="tx1"/>
                          </a:solidFill>
                          <a:latin typeface="Neue Haas Grotesk Text Pro" panose="020B0504020202020204" pitchFamily="34" charset="77"/>
                        </a:rPr>
                        <a:t>24818</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rgbClr val="C00000"/>
                          </a:solidFill>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3789212320"/>
                  </a:ext>
                </a:extLst>
              </a:tr>
            </a:tbl>
          </a:graphicData>
        </a:graphic>
      </p:graphicFrame>
      <p:sp>
        <p:nvSpPr>
          <p:cNvPr id="6" name="Down Arrow 5">
            <a:extLst>
              <a:ext uri="{FF2B5EF4-FFF2-40B4-BE49-F238E27FC236}">
                <a16:creationId xmlns:a16="http://schemas.microsoft.com/office/drawing/2014/main" id="{9D316ED0-50C2-E449-C46F-17BA29110297}"/>
              </a:ext>
            </a:extLst>
          </p:cNvPr>
          <p:cNvSpPr/>
          <p:nvPr/>
        </p:nvSpPr>
        <p:spPr>
          <a:xfrm>
            <a:off x="9873059" y="4544903"/>
            <a:ext cx="310102" cy="516156"/>
          </a:xfrm>
          <a:prstGeom prst="downArrow">
            <a:avLst/>
          </a:prstGeom>
          <a:solidFill>
            <a:srgbClr val="A2BE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16280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left)">
                                      <p:cBhvr>
                                        <p:cTn id="7" dur="500"/>
                                        <p:tgtEl>
                                          <p:spTgt spid="3">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B9F8C-0ACC-D3F3-8EF1-E79C656FC4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ED86F3-9C84-90EE-AFA3-F09B51E61D54}"/>
              </a:ext>
            </a:extLst>
          </p:cNvPr>
          <p:cNvSpPr>
            <a:spLocks noGrp="1"/>
          </p:cNvSpPr>
          <p:nvPr>
            <p:ph type="title"/>
          </p:nvPr>
        </p:nvSpPr>
        <p:spPr/>
        <p:txBody>
          <a:bodyPr>
            <a:normAutofit/>
          </a:bodyPr>
          <a:lstStyle/>
          <a:p>
            <a:r>
              <a:rPr lang="en-US"/>
              <a:t>WAL Transformation: Update</a:t>
            </a:r>
          </a:p>
        </p:txBody>
      </p:sp>
      <p:sp>
        <p:nvSpPr>
          <p:cNvPr id="3" name="Text Placeholder 2">
            <a:extLst>
              <a:ext uri="{FF2B5EF4-FFF2-40B4-BE49-F238E27FC236}">
                <a16:creationId xmlns:a16="http://schemas.microsoft.com/office/drawing/2014/main" id="{61309F75-BCDC-9775-A1AA-26ACFA854B23}"/>
              </a:ext>
            </a:extLst>
          </p:cNvPr>
          <p:cNvSpPr>
            <a:spLocks noGrp="1"/>
          </p:cNvSpPr>
          <p:nvPr>
            <p:ph idx="1"/>
          </p:nvPr>
        </p:nvSpPr>
        <p:spPr/>
        <p:txBody>
          <a:bodyPr/>
          <a:lstStyle/>
          <a:p>
            <a:r>
              <a:rPr lang="en-US"/>
              <a:t>For an update, first perform a delete and then insert a new version</a:t>
            </a:r>
          </a:p>
          <a:p>
            <a:r>
              <a:rPr lang="en-US"/>
              <a:t>Example: update a product’s inventory</a:t>
            </a:r>
          </a:p>
          <a:p>
            <a:pPr marL="152396" indent="0">
              <a:buNone/>
            </a:pPr>
            <a:endParaRPr lang="en-US"/>
          </a:p>
        </p:txBody>
      </p:sp>
      <p:graphicFrame>
        <p:nvGraphicFramePr>
          <p:cNvPr id="4" name="Table 3">
            <a:extLst>
              <a:ext uri="{FF2B5EF4-FFF2-40B4-BE49-F238E27FC236}">
                <a16:creationId xmlns:a16="http://schemas.microsoft.com/office/drawing/2014/main" id="{2D43B4A3-D137-CEFD-3F7B-3CF8CB1040DA}"/>
              </a:ext>
            </a:extLst>
          </p:cNvPr>
          <p:cNvGraphicFramePr>
            <a:graphicFrameLocks noGrp="1"/>
          </p:cNvGraphicFramePr>
          <p:nvPr>
            <p:extLst>
              <p:ext uri="{D42A27DB-BD31-4B8C-83A1-F6EECF244321}">
                <p14:modId xmlns:p14="http://schemas.microsoft.com/office/powerpoint/2010/main" val="1405967883"/>
              </p:ext>
            </p:extLst>
          </p:nvPr>
        </p:nvGraphicFramePr>
        <p:xfrm>
          <a:off x="1124853" y="4554029"/>
          <a:ext cx="9884229" cy="1622934"/>
        </p:xfrm>
        <a:graphic>
          <a:graphicData uri="http://schemas.openxmlformats.org/drawingml/2006/table">
            <a:tbl>
              <a:tblPr firstRow="1" bandRow="1">
                <a:tableStyleId>{3B4B98B0-60AC-42C2-AFA5-B58CD77FA1E5}</a:tableStyleId>
              </a:tblPr>
              <a:tblGrid>
                <a:gridCol w="4247036">
                  <a:extLst>
                    <a:ext uri="{9D8B030D-6E8A-4147-A177-3AD203B41FA5}">
                      <a16:colId xmlns:a16="http://schemas.microsoft.com/office/drawing/2014/main" val="2640105438"/>
                    </a:ext>
                  </a:extLst>
                </a:gridCol>
                <a:gridCol w="1962929">
                  <a:extLst>
                    <a:ext uri="{9D8B030D-6E8A-4147-A177-3AD203B41FA5}">
                      <a16:colId xmlns:a16="http://schemas.microsoft.com/office/drawing/2014/main" val="3256663837"/>
                    </a:ext>
                  </a:extLst>
                </a:gridCol>
                <a:gridCol w="1962929">
                  <a:extLst>
                    <a:ext uri="{9D8B030D-6E8A-4147-A177-3AD203B41FA5}">
                      <a16:colId xmlns:a16="http://schemas.microsoft.com/office/drawing/2014/main" val="1707235992"/>
                    </a:ext>
                  </a:extLst>
                </a:gridCol>
                <a:gridCol w="1711335">
                  <a:extLst>
                    <a:ext uri="{9D8B030D-6E8A-4147-A177-3AD203B41FA5}">
                      <a16:colId xmlns:a16="http://schemas.microsoft.com/office/drawing/2014/main" val="3025258675"/>
                    </a:ext>
                  </a:extLst>
                </a:gridCol>
              </a:tblGrid>
              <a:tr h="540978">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100</a:t>
                      </a:r>
                    </a:p>
                  </a:txBody>
                  <a:tcPr marL="121920" marR="121920" marT="60960" marB="60960"/>
                </a:tc>
                <a:tc>
                  <a:txBody>
                    <a:bodyPr/>
                    <a:lstStyle/>
                    <a:p>
                      <a:r>
                        <a:rPr lang="en-US" sz="2500">
                          <a:solidFill>
                            <a:schemeClr val="tx1"/>
                          </a:solidFill>
                          <a:latin typeface="Neue Haas Grotesk Text Pro" panose="020B0504020202020204" pitchFamily="34" charset="77"/>
                        </a:rPr>
                        <a:t>24818</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rgbClr val="C00000"/>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99</a:t>
                      </a:r>
                    </a:p>
                  </a:txBody>
                  <a:tcPr marL="121920" marR="121920" marT="60960" marB="60960"/>
                </a:tc>
                <a:tc>
                  <a:txBody>
                    <a:bodyPr/>
                    <a:lstStyle/>
                    <a:p>
                      <a:r>
                        <a:rPr lang="en-US" sz="2500">
                          <a:solidFill>
                            <a:srgbClr val="C00000"/>
                          </a:solidFill>
                          <a:latin typeface="Neue Haas Grotesk Text Pro" panose="020B0504020202020204" pitchFamily="34" charset="77"/>
                        </a:rPr>
                        <a:t>24824</a:t>
                      </a:r>
                      <a:endParaRPr lang="en-US" sz="2500">
                        <a:solidFill>
                          <a:schemeClr val="tx1"/>
                        </a:solidFill>
                        <a:latin typeface="Neue Haas Grotesk Text Pro" panose="020B0504020202020204" pitchFamily="34" charset="77"/>
                      </a:endParaRP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chemeClr val="tx1"/>
                          </a:solidFill>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254156794"/>
                  </a:ext>
                </a:extLst>
              </a:tr>
            </a:tbl>
          </a:graphicData>
        </a:graphic>
      </p:graphicFrame>
      <p:graphicFrame>
        <p:nvGraphicFramePr>
          <p:cNvPr id="5" name="Table 4">
            <a:extLst>
              <a:ext uri="{FF2B5EF4-FFF2-40B4-BE49-F238E27FC236}">
                <a16:creationId xmlns:a16="http://schemas.microsoft.com/office/drawing/2014/main" id="{01B9A772-6268-06BF-D225-015BBA8B63DC}"/>
              </a:ext>
            </a:extLst>
          </p:cNvPr>
          <p:cNvGraphicFramePr>
            <a:graphicFrameLocks noGrp="1"/>
          </p:cNvGraphicFramePr>
          <p:nvPr>
            <p:extLst>
              <p:ext uri="{D42A27DB-BD31-4B8C-83A1-F6EECF244321}">
                <p14:modId xmlns:p14="http://schemas.microsoft.com/office/powerpoint/2010/main" val="2660484524"/>
              </p:ext>
            </p:extLst>
          </p:nvPr>
        </p:nvGraphicFramePr>
        <p:xfrm>
          <a:off x="1124853" y="2862943"/>
          <a:ext cx="9884229" cy="1081956"/>
        </p:xfrm>
        <a:graphic>
          <a:graphicData uri="http://schemas.openxmlformats.org/drawingml/2006/table">
            <a:tbl>
              <a:tblPr firstRow="1" bandRow="1">
                <a:tableStyleId>{3B4B98B0-60AC-42C2-AFA5-B58CD77FA1E5}</a:tableStyleId>
              </a:tblPr>
              <a:tblGrid>
                <a:gridCol w="4247036">
                  <a:extLst>
                    <a:ext uri="{9D8B030D-6E8A-4147-A177-3AD203B41FA5}">
                      <a16:colId xmlns:a16="http://schemas.microsoft.com/office/drawing/2014/main" val="2640105438"/>
                    </a:ext>
                  </a:extLst>
                </a:gridCol>
                <a:gridCol w="1962929">
                  <a:extLst>
                    <a:ext uri="{9D8B030D-6E8A-4147-A177-3AD203B41FA5}">
                      <a16:colId xmlns:a16="http://schemas.microsoft.com/office/drawing/2014/main" val="3256663837"/>
                    </a:ext>
                  </a:extLst>
                </a:gridCol>
                <a:gridCol w="1962929">
                  <a:extLst>
                    <a:ext uri="{9D8B030D-6E8A-4147-A177-3AD203B41FA5}">
                      <a16:colId xmlns:a16="http://schemas.microsoft.com/office/drawing/2014/main" val="1707235992"/>
                    </a:ext>
                  </a:extLst>
                </a:gridCol>
                <a:gridCol w="1711335">
                  <a:extLst>
                    <a:ext uri="{9D8B030D-6E8A-4147-A177-3AD203B41FA5}">
                      <a16:colId xmlns:a16="http://schemas.microsoft.com/office/drawing/2014/main" val="3025258675"/>
                    </a:ext>
                  </a:extLst>
                </a:gridCol>
              </a:tblGrid>
              <a:tr h="540978">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540978">
                <a:tc>
                  <a:txBody>
                    <a:bodyPr/>
                    <a:lstStyle/>
                    <a:p>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100</a:t>
                      </a:r>
                    </a:p>
                  </a:txBody>
                  <a:tcPr marL="121920" marR="121920" marT="60960" marB="60960"/>
                </a:tc>
                <a:tc>
                  <a:txBody>
                    <a:bodyPr/>
                    <a:lstStyle/>
                    <a:p>
                      <a:r>
                        <a:rPr lang="en-US" sz="2500">
                          <a:solidFill>
                            <a:schemeClr val="tx1"/>
                          </a:solidFill>
                          <a:latin typeface="Neue Haas Grotesk Text Pro" panose="020B0504020202020204" pitchFamily="34" charset="77"/>
                        </a:rPr>
                        <a:t>24818</a:t>
                      </a:r>
                    </a:p>
                  </a:txBody>
                  <a:tcPr marL="121920" marR="121920" marT="60960" marB="6096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solidFill>
                            <a:srgbClr val="C00000"/>
                          </a:solidFill>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3789212320"/>
                  </a:ext>
                </a:extLst>
              </a:tr>
            </a:tbl>
          </a:graphicData>
        </a:graphic>
      </p:graphicFrame>
      <p:sp>
        <p:nvSpPr>
          <p:cNvPr id="6" name="Down Arrow 5">
            <a:extLst>
              <a:ext uri="{FF2B5EF4-FFF2-40B4-BE49-F238E27FC236}">
                <a16:creationId xmlns:a16="http://schemas.microsoft.com/office/drawing/2014/main" id="{C9C46DED-F8E8-9332-E907-D977B7C240F7}"/>
              </a:ext>
            </a:extLst>
          </p:cNvPr>
          <p:cNvSpPr/>
          <p:nvPr/>
        </p:nvSpPr>
        <p:spPr>
          <a:xfrm>
            <a:off x="9894830" y="4001294"/>
            <a:ext cx="310102" cy="516156"/>
          </a:xfrm>
          <a:prstGeom prst="downArrow">
            <a:avLst/>
          </a:prstGeom>
          <a:solidFill>
            <a:srgbClr val="A2BE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07568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left)">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EB6A8-CC34-96BA-150C-CE2D051236B9}"/>
              </a:ext>
            </a:extLst>
          </p:cNvPr>
          <p:cNvSpPr>
            <a:spLocks noGrp="1"/>
          </p:cNvSpPr>
          <p:nvPr>
            <p:ph type="title"/>
          </p:nvPr>
        </p:nvSpPr>
        <p:spPr/>
        <p:txBody>
          <a:bodyPr>
            <a:normAutofit/>
          </a:bodyPr>
          <a:lstStyle/>
          <a:p>
            <a:r>
              <a:rPr lang="en-US"/>
              <a:t>Garbage Collection</a:t>
            </a:r>
          </a:p>
        </p:txBody>
      </p:sp>
      <p:sp>
        <p:nvSpPr>
          <p:cNvPr id="3" name="Text Placeholder 2">
            <a:extLst>
              <a:ext uri="{FF2B5EF4-FFF2-40B4-BE49-F238E27FC236}">
                <a16:creationId xmlns:a16="http://schemas.microsoft.com/office/drawing/2014/main" id="{89EAFB0C-036F-170B-1B26-9BDBAFB8F2C1}"/>
              </a:ext>
            </a:extLst>
          </p:cNvPr>
          <p:cNvSpPr>
            <a:spLocks noGrp="1"/>
          </p:cNvSpPr>
          <p:nvPr>
            <p:ph idx="1"/>
          </p:nvPr>
        </p:nvSpPr>
        <p:spPr/>
        <p:txBody>
          <a:bodyPr/>
          <a:lstStyle/>
          <a:p>
            <a:r>
              <a:rPr lang="en-US"/>
              <a:t>Bound the size of the provenance DB</a:t>
            </a:r>
          </a:p>
          <a:p>
            <a:r>
              <a:rPr lang="en-US"/>
              <a:t>Configurable Retention policy</a:t>
            </a:r>
          </a:p>
          <a:p>
            <a:r>
              <a:rPr lang="en-US"/>
              <a:t>Periodically remove old versions based on </a:t>
            </a:r>
            <a:r>
              <a:rPr lang="en-US" b="1" err="1"/>
              <a:t>end_xid</a:t>
            </a:r>
            <a:endParaRPr lang="en-US" b="1"/>
          </a:p>
        </p:txBody>
      </p:sp>
      <p:graphicFrame>
        <p:nvGraphicFramePr>
          <p:cNvPr id="4" name="Table 3">
            <a:extLst>
              <a:ext uri="{FF2B5EF4-FFF2-40B4-BE49-F238E27FC236}">
                <a16:creationId xmlns:a16="http://schemas.microsoft.com/office/drawing/2014/main" id="{211E22F0-358F-4C0F-953F-FEAA5CCA103C}"/>
              </a:ext>
            </a:extLst>
          </p:cNvPr>
          <p:cNvGraphicFramePr>
            <a:graphicFrameLocks noGrp="1"/>
          </p:cNvGraphicFramePr>
          <p:nvPr>
            <p:extLst>
              <p:ext uri="{D42A27DB-BD31-4B8C-83A1-F6EECF244321}">
                <p14:modId xmlns:p14="http://schemas.microsoft.com/office/powerpoint/2010/main" val="1002426460"/>
              </p:ext>
            </p:extLst>
          </p:nvPr>
        </p:nvGraphicFramePr>
        <p:xfrm>
          <a:off x="1783858" y="4739648"/>
          <a:ext cx="8348843" cy="1463040"/>
        </p:xfrm>
        <a:graphic>
          <a:graphicData uri="http://schemas.openxmlformats.org/drawingml/2006/table">
            <a:tbl>
              <a:tblPr firstRow="1" bandRow="1">
                <a:tableStyleId>{3B4B98B0-60AC-42C2-AFA5-B58CD77FA1E5}</a:tableStyleId>
              </a:tblPr>
              <a:tblGrid>
                <a:gridCol w="3498269">
                  <a:extLst>
                    <a:ext uri="{9D8B030D-6E8A-4147-A177-3AD203B41FA5}">
                      <a16:colId xmlns:a16="http://schemas.microsoft.com/office/drawing/2014/main" val="2640105438"/>
                    </a:ext>
                  </a:extLst>
                </a:gridCol>
                <a:gridCol w="1616858">
                  <a:extLst>
                    <a:ext uri="{9D8B030D-6E8A-4147-A177-3AD203B41FA5}">
                      <a16:colId xmlns:a16="http://schemas.microsoft.com/office/drawing/2014/main" val="3256663837"/>
                    </a:ext>
                  </a:extLst>
                </a:gridCol>
                <a:gridCol w="1616858">
                  <a:extLst>
                    <a:ext uri="{9D8B030D-6E8A-4147-A177-3AD203B41FA5}">
                      <a16:colId xmlns:a16="http://schemas.microsoft.com/office/drawing/2014/main" val="1707235992"/>
                    </a:ext>
                  </a:extLst>
                </a:gridCol>
                <a:gridCol w="1616858">
                  <a:extLst>
                    <a:ext uri="{9D8B030D-6E8A-4147-A177-3AD203B41FA5}">
                      <a16:colId xmlns:a16="http://schemas.microsoft.com/office/drawing/2014/main" val="3025258675"/>
                    </a:ext>
                  </a:extLst>
                </a:gridCol>
              </a:tblGrid>
              <a:tr h="304127">
                <a:tc>
                  <a:txBody>
                    <a:bodyPr/>
                    <a:lstStyle/>
                    <a:p>
                      <a:r>
                        <a:rPr lang="en-US">
                          <a:latin typeface="Neue Haas Grotesk Text Pro" panose="020B0504020202020204" pitchFamily="34" charset="77"/>
                        </a:rPr>
                        <a:t>product</a:t>
                      </a:r>
                    </a:p>
                  </a:txBody>
                  <a:tcPr/>
                </a:tc>
                <a:tc>
                  <a:txBody>
                    <a:bodyPr/>
                    <a:lstStyle/>
                    <a:p>
                      <a:r>
                        <a:rPr lang="en-US">
                          <a:latin typeface="Neue Haas Grotesk Text Pro" panose="020B0504020202020204" pitchFamily="34" charset="77"/>
                        </a:rPr>
                        <a:t>inventory</a:t>
                      </a:r>
                    </a:p>
                  </a:txBody>
                  <a:tcPr/>
                </a:tc>
                <a:tc>
                  <a:txBody>
                    <a:bodyPr/>
                    <a:lstStyle/>
                    <a:p>
                      <a:r>
                        <a:rPr lang="en-US" err="1">
                          <a:latin typeface="Neue Haas Grotesk Text Pro" panose="020B0504020202020204" pitchFamily="34" charset="77"/>
                        </a:rPr>
                        <a:t>begin_xid</a:t>
                      </a:r>
                      <a:endParaRPr lang="en-US">
                        <a:latin typeface="Neue Haas Grotesk Text Pro" panose="020B0504020202020204" pitchFamily="34" charset="77"/>
                      </a:endParaRPr>
                    </a:p>
                  </a:txBody>
                  <a:tcPr/>
                </a:tc>
                <a:tc>
                  <a:txBody>
                    <a:bodyPr/>
                    <a:lstStyle/>
                    <a:p>
                      <a:r>
                        <a:rPr lang="en-US" err="1">
                          <a:latin typeface="Neue Haas Grotesk Text Pro" panose="020B0504020202020204" pitchFamily="34" charset="77"/>
                        </a:rPr>
                        <a:t>end_xid</a:t>
                      </a:r>
                      <a:endParaRPr lang="en-US">
                        <a:latin typeface="Neue Haas Grotesk Text Pro" panose="020B0504020202020204" pitchFamily="34" charset="77"/>
                      </a:endParaRPr>
                    </a:p>
                  </a:txBody>
                  <a:tcPr/>
                </a:tc>
                <a:extLst>
                  <a:ext uri="{0D108BD9-81ED-4DB2-BD59-A6C34878D82A}">
                    <a16:rowId xmlns:a16="http://schemas.microsoft.com/office/drawing/2014/main" val="941781484"/>
                  </a:ext>
                </a:extLst>
              </a:tr>
              <a:tr h="309894">
                <a:tc>
                  <a:txBody>
                    <a:bodyPr/>
                    <a:lstStyle/>
                    <a:p>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100</a:t>
                      </a:r>
                    </a:p>
                  </a:txBody>
                  <a:tcPr/>
                </a:tc>
                <a:tc>
                  <a:txBody>
                    <a:bodyPr/>
                    <a:lstStyle/>
                    <a:p>
                      <a:r>
                        <a:rPr lang="en-US">
                          <a:latin typeface="Neue Haas Grotesk Text Pro" panose="020B0504020202020204" pitchFamily="34" charset="77"/>
                        </a:rPr>
                        <a:t>24818</a:t>
                      </a:r>
                    </a:p>
                  </a:txBody>
                  <a:tcPr/>
                </a:tc>
                <a:tc>
                  <a:txBody>
                    <a:bodyPr/>
                    <a:lstStyle/>
                    <a:p>
                      <a:r>
                        <a:rPr lang="en-US">
                          <a:latin typeface="Neue Haas Grotesk Text Pro" panose="020B0504020202020204" pitchFamily="34" charset="77"/>
                        </a:rPr>
                        <a:t>24824</a:t>
                      </a:r>
                    </a:p>
                  </a:txBody>
                  <a:tcPr/>
                </a:tc>
                <a:extLst>
                  <a:ext uri="{0D108BD9-81ED-4DB2-BD59-A6C34878D82A}">
                    <a16:rowId xmlns:a16="http://schemas.microsoft.com/office/drawing/2014/main" val="3789212320"/>
                  </a:ext>
                </a:extLst>
              </a:tr>
              <a:tr h="30989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99</a:t>
                      </a:r>
                    </a:p>
                  </a:txBody>
                  <a:tcPr/>
                </a:tc>
                <a:tc>
                  <a:txBody>
                    <a:bodyPr/>
                    <a:lstStyle/>
                    <a:p>
                      <a:r>
                        <a:rPr lang="en-US">
                          <a:latin typeface="Neue Haas Grotesk Text Pro" panose="020B0504020202020204" pitchFamily="34" charset="77"/>
                        </a:rPr>
                        <a:t>24824</a:t>
                      </a:r>
                    </a:p>
                  </a:txBody>
                  <a:tcPr/>
                </a:tc>
                <a:tc>
                  <a:txBody>
                    <a:bodyPr/>
                    <a:lstStyle/>
                    <a:p>
                      <a:r>
                        <a:rPr lang="en-US">
                          <a:latin typeface="Neue Haas Grotesk Text Pro" panose="020B0504020202020204" pitchFamily="34" charset="77"/>
                        </a:rPr>
                        <a:t>24826</a:t>
                      </a:r>
                    </a:p>
                  </a:txBody>
                  <a:tcPr/>
                </a:tc>
                <a:extLst>
                  <a:ext uri="{0D108BD9-81ED-4DB2-BD59-A6C34878D82A}">
                    <a16:rowId xmlns:a16="http://schemas.microsoft.com/office/drawing/2014/main" val="626209858"/>
                  </a:ext>
                </a:extLst>
              </a:tr>
              <a:tr h="30989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atin typeface="Neue Haas Grotesk Text Pro" panose="020B0504020202020204" pitchFamily="34" charset="77"/>
                        </a:rPr>
                        <a:t>Premium Quality Widget</a:t>
                      </a:r>
                    </a:p>
                  </a:txBody>
                  <a:tcPr/>
                </a:tc>
                <a:tc>
                  <a:txBody>
                    <a:bodyPr/>
                    <a:lstStyle/>
                    <a:p>
                      <a:r>
                        <a:rPr lang="en-US">
                          <a:latin typeface="Neue Haas Grotesk Text Pro" panose="020B0504020202020204" pitchFamily="34" charset="77"/>
                        </a:rPr>
                        <a:t>98</a:t>
                      </a:r>
                    </a:p>
                  </a:txBody>
                  <a:tcPr/>
                </a:tc>
                <a:tc>
                  <a:txBody>
                    <a:bodyPr/>
                    <a:lstStyle/>
                    <a:p>
                      <a:r>
                        <a:rPr lang="en-US">
                          <a:latin typeface="Neue Haas Grotesk Text Pro" panose="020B0504020202020204" pitchFamily="34" charset="77"/>
                        </a:rPr>
                        <a:t>24826</a:t>
                      </a:r>
                    </a:p>
                  </a:txBody>
                  <a:tcPr/>
                </a:tc>
                <a:tc>
                  <a:txBody>
                    <a:bodyPr/>
                    <a:lstStyle/>
                    <a:p>
                      <a:r>
                        <a:rPr lang="en-US">
                          <a:latin typeface="Neue Haas Grotesk Text Pro" panose="020B0504020202020204" pitchFamily="34" charset="77"/>
                        </a:rPr>
                        <a:t>∞</a:t>
                      </a:r>
                    </a:p>
                  </a:txBody>
                  <a:tcPr/>
                </a:tc>
                <a:extLst>
                  <a:ext uri="{0D108BD9-81ED-4DB2-BD59-A6C34878D82A}">
                    <a16:rowId xmlns:a16="http://schemas.microsoft.com/office/drawing/2014/main" val="1609051736"/>
                  </a:ext>
                </a:extLst>
              </a:tr>
            </a:tbl>
          </a:graphicData>
        </a:graphic>
      </p:graphicFrame>
      <p:cxnSp>
        <p:nvCxnSpPr>
          <p:cNvPr id="5" name="Straight Connector 4">
            <a:extLst>
              <a:ext uri="{FF2B5EF4-FFF2-40B4-BE49-F238E27FC236}">
                <a16:creationId xmlns:a16="http://schemas.microsoft.com/office/drawing/2014/main" id="{4713F44E-96EA-FFD4-0C13-D8CC9D2382AB}"/>
              </a:ext>
            </a:extLst>
          </p:cNvPr>
          <p:cNvCxnSpPr>
            <a:cxnSpLocks/>
          </p:cNvCxnSpPr>
          <p:nvPr/>
        </p:nvCxnSpPr>
        <p:spPr>
          <a:xfrm>
            <a:off x="1783858" y="5274452"/>
            <a:ext cx="834884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6" name="Table 5">
            <a:extLst>
              <a:ext uri="{FF2B5EF4-FFF2-40B4-BE49-F238E27FC236}">
                <a16:creationId xmlns:a16="http://schemas.microsoft.com/office/drawing/2014/main" id="{90072C09-38AC-70DE-B724-8B533BC90807}"/>
              </a:ext>
            </a:extLst>
          </p:cNvPr>
          <p:cNvGraphicFramePr>
            <a:graphicFrameLocks noGrp="1"/>
          </p:cNvGraphicFramePr>
          <p:nvPr>
            <p:extLst>
              <p:ext uri="{D42A27DB-BD31-4B8C-83A1-F6EECF244321}">
                <p14:modId xmlns:p14="http://schemas.microsoft.com/office/powerpoint/2010/main" val="2613766362"/>
              </p:ext>
            </p:extLst>
          </p:nvPr>
        </p:nvGraphicFramePr>
        <p:xfrm>
          <a:off x="1182522" y="4047753"/>
          <a:ext cx="6096000" cy="370840"/>
        </p:xfrm>
        <a:graphic>
          <a:graphicData uri="http://schemas.openxmlformats.org/drawingml/2006/table">
            <a:tbl>
              <a:tblPr firstRow="1" bandRow="1">
                <a:tableStyleId>{775DCB02-9BB8-47FD-8907-85C794F793BA}</a:tableStyleId>
              </a:tblPr>
              <a:tblGrid>
                <a:gridCol w="1219200">
                  <a:extLst>
                    <a:ext uri="{9D8B030D-6E8A-4147-A177-3AD203B41FA5}">
                      <a16:colId xmlns:a16="http://schemas.microsoft.com/office/drawing/2014/main" val="900571270"/>
                    </a:ext>
                  </a:extLst>
                </a:gridCol>
                <a:gridCol w="1219200">
                  <a:extLst>
                    <a:ext uri="{9D8B030D-6E8A-4147-A177-3AD203B41FA5}">
                      <a16:colId xmlns:a16="http://schemas.microsoft.com/office/drawing/2014/main" val="707096"/>
                    </a:ext>
                  </a:extLst>
                </a:gridCol>
                <a:gridCol w="1219200">
                  <a:extLst>
                    <a:ext uri="{9D8B030D-6E8A-4147-A177-3AD203B41FA5}">
                      <a16:colId xmlns:a16="http://schemas.microsoft.com/office/drawing/2014/main" val="541207523"/>
                    </a:ext>
                  </a:extLst>
                </a:gridCol>
                <a:gridCol w="1219200">
                  <a:extLst>
                    <a:ext uri="{9D8B030D-6E8A-4147-A177-3AD203B41FA5}">
                      <a16:colId xmlns:a16="http://schemas.microsoft.com/office/drawing/2014/main" val="3439652591"/>
                    </a:ext>
                  </a:extLst>
                </a:gridCol>
                <a:gridCol w="1219200">
                  <a:extLst>
                    <a:ext uri="{9D8B030D-6E8A-4147-A177-3AD203B41FA5}">
                      <a16:colId xmlns:a16="http://schemas.microsoft.com/office/drawing/2014/main" val="1500119596"/>
                    </a:ext>
                  </a:extLst>
                </a:gridCol>
              </a:tblGrid>
              <a:tr h="370840">
                <a:tc>
                  <a:txBody>
                    <a:bodyPr/>
                    <a:lstStyle/>
                    <a:p>
                      <a:r>
                        <a:rPr lang="en-US"/>
                        <a:t>24818</a:t>
                      </a:r>
                      <a:endParaRPr lang="en-US">
                        <a:latin typeface="Neue Haas Grotesk Text Pro" panose="020B0504020202020204" pitchFamily="34" charset="77"/>
                      </a:endParaRPr>
                    </a:p>
                  </a:txBody>
                  <a:tcPr anchor="ctr">
                    <a:lnL w="1905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164A5"/>
                    </a:solidFill>
                  </a:tcPr>
                </a:tc>
                <a:tc>
                  <a:txBody>
                    <a:bodyPr/>
                    <a:lstStyle/>
                    <a:p>
                      <a:r>
                        <a:rPr lang="en-US"/>
                        <a:t>…</a:t>
                      </a:r>
                      <a:endParaRPr lang="en-US">
                        <a:latin typeface="Neue Haas Grotesk Text Pro" panose="020B0504020202020204" pitchFamily="34" charset="77"/>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164A5"/>
                    </a:solidFill>
                  </a:tcPr>
                </a:tc>
                <a:tc>
                  <a:txBody>
                    <a:bodyPr/>
                    <a:lstStyle/>
                    <a:p>
                      <a:r>
                        <a:rPr lang="en-US"/>
                        <a:t>24824</a:t>
                      </a:r>
                      <a:endParaRPr lang="en-US">
                        <a:latin typeface="Neue Haas Grotesk Text Pro" panose="020B0504020202020204" pitchFamily="34" charset="77"/>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164A5"/>
                    </a:solidFill>
                  </a:tcPr>
                </a:tc>
                <a:tc>
                  <a:txBody>
                    <a:bodyPr/>
                    <a:lstStyle/>
                    <a:p>
                      <a:r>
                        <a:rPr lang="en-US"/>
                        <a:t>…</a:t>
                      </a:r>
                      <a:endParaRPr lang="en-US">
                        <a:latin typeface="Neue Haas Grotesk Text Pro" panose="020B0504020202020204" pitchFamily="34" charset="77"/>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164A5"/>
                    </a:solidFill>
                  </a:tcPr>
                </a:tc>
                <a:tc>
                  <a:txBody>
                    <a:bodyPr/>
                    <a:lstStyle/>
                    <a:p>
                      <a:r>
                        <a:rPr lang="en-US"/>
                        <a:t>24826</a:t>
                      </a:r>
                      <a:endParaRPr lang="en-US">
                        <a:latin typeface="Neue Haas Grotesk Text Pro" panose="020B0504020202020204" pitchFamily="34" charset="77"/>
                      </a:endParaRPr>
                    </a:p>
                  </a:txBody>
                  <a:tcPr anchor="ctr">
                    <a:lnL w="3810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164A5"/>
                    </a:solidFill>
                  </a:tcPr>
                </a:tc>
                <a:extLst>
                  <a:ext uri="{0D108BD9-81ED-4DB2-BD59-A6C34878D82A}">
                    <a16:rowId xmlns:a16="http://schemas.microsoft.com/office/drawing/2014/main" val="616678243"/>
                  </a:ext>
                </a:extLst>
              </a:tr>
            </a:tbl>
          </a:graphicData>
        </a:graphic>
      </p:graphicFrame>
      <p:sp>
        <p:nvSpPr>
          <p:cNvPr id="8" name="TextBox 7">
            <a:extLst>
              <a:ext uri="{FF2B5EF4-FFF2-40B4-BE49-F238E27FC236}">
                <a16:creationId xmlns:a16="http://schemas.microsoft.com/office/drawing/2014/main" id="{0213D144-B16B-7761-F2AE-7E0C6CC24E67}"/>
              </a:ext>
            </a:extLst>
          </p:cNvPr>
          <p:cNvSpPr txBox="1"/>
          <p:nvPr/>
        </p:nvSpPr>
        <p:spPr>
          <a:xfrm>
            <a:off x="1952173" y="3491374"/>
            <a:ext cx="4405250" cy="461665"/>
          </a:xfrm>
          <a:prstGeom prst="rect">
            <a:avLst/>
          </a:prstGeom>
          <a:noFill/>
        </p:spPr>
        <p:txBody>
          <a:bodyPr wrap="square">
            <a:spAutoFit/>
          </a:bodyPr>
          <a:lstStyle/>
          <a:p>
            <a:pPr algn="r"/>
            <a:r>
              <a:rPr lang="en-US" sz="2400">
                <a:solidFill>
                  <a:srgbClr val="FF0000"/>
                </a:solidFill>
                <a:latin typeface="Lucida Handwriting" panose="03010101010101010101" pitchFamily="66" charset="0"/>
              </a:rPr>
              <a:t>Garbage  Collect</a:t>
            </a:r>
          </a:p>
        </p:txBody>
      </p:sp>
      <p:sp>
        <p:nvSpPr>
          <p:cNvPr id="10" name="Down Arrow 5">
            <a:extLst>
              <a:ext uri="{FF2B5EF4-FFF2-40B4-BE49-F238E27FC236}">
                <a16:creationId xmlns:a16="http://schemas.microsoft.com/office/drawing/2014/main" id="{BA0BB66F-0D56-432A-0837-58C312F971D2}"/>
              </a:ext>
            </a:extLst>
          </p:cNvPr>
          <p:cNvSpPr/>
          <p:nvPr/>
        </p:nvSpPr>
        <p:spPr>
          <a:xfrm>
            <a:off x="6455396" y="3464129"/>
            <a:ext cx="310102" cy="516156"/>
          </a:xfrm>
          <a:prstGeom prst="downArrow">
            <a:avLst/>
          </a:prstGeom>
          <a:solidFill>
            <a:srgbClr val="A2BEF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19778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0-#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left)">
                                      <p:cBhvr>
                                        <p:cTn id="20" dur="500"/>
                                        <p:tgtEl>
                                          <p:spTgt spid="8">
                                            <p:txEl>
                                              <p:pRg st="0" end="0"/>
                                            </p:txEl>
                                          </p:spTgt>
                                        </p:tgtEl>
                                      </p:cBhvr>
                                    </p:animEffect>
                                  </p:childTnLst>
                                </p:cTn>
                              </p:par>
                            </p:childTnLst>
                          </p:cTn>
                        </p:par>
                        <p:par>
                          <p:cTn id="21" fill="hold">
                            <p:stCondLst>
                              <p:cond delay="1000"/>
                            </p:stCondLst>
                            <p:childTnLst>
                              <p:par>
                                <p:cTn id="22" presetID="22" presetClass="entr" presetSubtype="8" fill="hold" nodeType="afterEffect">
                                  <p:stCondLst>
                                    <p:cond delay="50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58FB-9A56-E6B2-8F6B-2668518E5C7B}"/>
              </a:ext>
            </a:extLst>
          </p:cNvPr>
          <p:cNvSpPr>
            <a:spLocks noGrp="1"/>
          </p:cNvSpPr>
          <p:nvPr>
            <p:ph type="title"/>
          </p:nvPr>
        </p:nvSpPr>
        <p:spPr/>
        <p:txBody>
          <a:bodyPr>
            <a:normAutofit/>
          </a:bodyPr>
          <a:lstStyle/>
          <a:p>
            <a:r>
              <a:rPr lang="en-US"/>
              <a:t>Time Travel Proxy</a:t>
            </a:r>
          </a:p>
        </p:txBody>
      </p:sp>
      <p:sp>
        <p:nvSpPr>
          <p:cNvPr id="4" name="Text Placeholder 3">
            <a:extLst>
              <a:ext uri="{FF2B5EF4-FFF2-40B4-BE49-F238E27FC236}">
                <a16:creationId xmlns:a16="http://schemas.microsoft.com/office/drawing/2014/main" id="{BB526DC5-5600-0825-BEE8-76C2EB8CE3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436229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Time Travel Proxy</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normAutofit/>
          </a:bodyPr>
          <a:lstStyle/>
          <a:p>
            <a:r>
              <a:rPr lang="en-US"/>
              <a:t>Provides a “natural and familiar” experience for accessing </a:t>
            </a:r>
            <a:br>
              <a:rPr lang="en-US"/>
            </a:br>
            <a:r>
              <a:rPr lang="en-US"/>
              <a:t>Provenance Database</a:t>
            </a:r>
          </a:p>
          <a:p>
            <a:r>
              <a:rPr lang="en-US"/>
              <a:t>Implements the PG Wire Protocol</a:t>
            </a:r>
          </a:p>
          <a:p>
            <a:r>
              <a:rPr lang="en-US"/>
              <a:t>Tracks “current time” for client connections</a:t>
            </a:r>
          </a:p>
          <a:p>
            <a:r>
              <a:rPr lang="en-US"/>
              <a:t>Implements custom SQL commands for changing “current time”</a:t>
            </a:r>
          </a:p>
          <a:p>
            <a:r>
              <a:rPr lang="en-US"/>
              <a:t>Transforms normal PostgreSQL queries to time traveled queries</a:t>
            </a:r>
          </a:p>
          <a:p>
            <a:r>
              <a:rPr lang="en-US"/>
              <a:t>Reads the visible version of the record at the point in time</a:t>
            </a:r>
          </a:p>
          <a:p>
            <a:pPr lvl="1"/>
            <a:r>
              <a:rPr lang="en-US"/>
              <a:t>A version is visible at a given timestamp </a:t>
            </a:r>
            <a:r>
              <a:rPr lang="en-US" i="1"/>
              <a:t>T</a:t>
            </a:r>
            <a:r>
              <a:rPr lang="en-US"/>
              <a:t> if </a:t>
            </a:r>
            <a:r>
              <a:rPr lang="en-US" err="1"/>
              <a:t>begin_xid</a:t>
            </a:r>
            <a:r>
              <a:rPr lang="en-US"/>
              <a:t> is a transaction </a:t>
            </a:r>
            <a:r>
              <a:rPr lang="en-US" b="1"/>
              <a:t>committed</a:t>
            </a:r>
            <a:r>
              <a:rPr lang="en-US"/>
              <a:t> before </a:t>
            </a:r>
            <a:r>
              <a:rPr lang="en-US" i="1"/>
              <a:t>T *</a:t>
            </a:r>
            <a:r>
              <a:rPr lang="en-US"/>
              <a:t>AND* the </a:t>
            </a:r>
            <a:r>
              <a:rPr lang="en-US" err="1"/>
              <a:t>end_xid</a:t>
            </a:r>
            <a:r>
              <a:rPr lang="en-US"/>
              <a:t> is </a:t>
            </a:r>
            <a:r>
              <a:rPr lang="en-US" b="1"/>
              <a:t>not committed </a:t>
            </a:r>
            <a:r>
              <a:rPr lang="en-US"/>
              <a:t>before </a:t>
            </a:r>
            <a:r>
              <a:rPr lang="en-US" i="1"/>
              <a:t>T</a:t>
            </a:r>
            <a:endParaRPr lang="en-US"/>
          </a:p>
        </p:txBody>
      </p:sp>
    </p:spTree>
    <p:extLst>
      <p:ext uri="{BB962C8B-B14F-4D97-AF65-F5344CB8AC3E}">
        <p14:creationId xmlns:p14="http://schemas.microsoft.com/office/powerpoint/2010/main" val="1104171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42" presetClass="entr" presetSubtype="0"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Visibility Rule</a:t>
            </a:r>
          </a:p>
        </p:txBody>
      </p:sp>
      <p:graphicFrame>
        <p:nvGraphicFramePr>
          <p:cNvPr id="4" name="Table 3">
            <a:extLst>
              <a:ext uri="{FF2B5EF4-FFF2-40B4-BE49-F238E27FC236}">
                <a16:creationId xmlns:a16="http://schemas.microsoft.com/office/drawing/2014/main" id="{DB24C2D1-596E-2FF3-43EA-EC9A6E87F4EB}"/>
              </a:ext>
            </a:extLst>
          </p:cNvPr>
          <p:cNvGraphicFramePr>
            <a:graphicFrameLocks noGrp="1"/>
          </p:cNvGraphicFramePr>
          <p:nvPr>
            <p:extLst>
              <p:ext uri="{D42A27DB-BD31-4B8C-83A1-F6EECF244321}">
                <p14:modId xmlns:p14="http://schemas.microsoft.com/office/powerpoint/2010/main" val="1329415982"/>
              </p:ext>
            </p:extLst>
          </p:nvPr>
        </p:nvGraphicFramePr>
        <p:xfrm>
          <a:off x="838200" y="4164077"/>
          <a:ext cx="10515600" cy="2011680"/>
        </p:xfrm>
        <a:graphic>
          <a:graphicData uri="http://schemas.openxmlformats.org/drawingml/2006/table">
            <a:tbl>
              <a:tblPr firstRow="1" bandRow="1">
                <a:tableStyleId>{3B4B98B0-60AC-42C2-AFA5-B58CD77FA1E5}</a:tableStyleId>
              </a:tblPr>
              <a:tblGrid>
                <a:gridCol w="4406169">
                  <a:extLst>
                    <a:ext uri="{9D8B030D-6E8A-4147-A177-3AD203B41FA5}">
                      <a16:colId xmlns:a16="http://schemas.microsoft.com/office/drawing/2014/main" val="2640105438"/>
                    </a:ext>
                  </a:extLst>
                </a:gridCol>
                <a:gridCol w="2036477">
                  <a:extLst>
                    <a:ext uri="{9D8B030D-6E8A-4147-A177-3AD203B41FA5}">
                      <a16:colId xmlns:a16="http://schemas.microsoft.com/office/drawing/2014/main" val="3256663837"/>
                    </a:ext>
                  </a:extLst>
                </a:gridCol>
                <a:gridCol w="2036477">
                  <a:extLst>
                    <a:ext uri="{9D8B030D-6E8A-4147-A177-3AD203B41FA5}">
                      <a16:colId xmlns:a16="http://schemas.microsoft.com/office/drawing/2014/main" val="1707235992"/>
                    </a:ext>
                  </a:extLst>
                </a:gridCol>
                <a:gridCol w="2036477">
                  <a:extLst>
                    <a:ext uri="{9D8B030D-6E8A-4147-A177-3AD203B41FA5}">
                      <a16:colId xmlns:a16="http://schemas.microsoft.com/office/drawing/2014/main" val="3025258675"/>
                    </a:ext>
                  </a:extLst>
                </a:gridCol>
              </a:tblGrid>
              <a:tr h="495646">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495646">
                <a:tc>
                  <a:txBody>
                    <a:bodyPr/>
                    <a:lstStyle/>
                    <a:p>
                      <a:r>
                        <a:rPr lang="en-US" sz="2500" b="0">
                          <a:solidFill>
                            <a:schemeClr val="tx1"/>
                          </a:solidFill>
                          <a:latin typeface="Neue Haas Grotesk Text Pro" panose="020B0504020202020204" pitchFamily="34" charset="77"/>
                        </a:rPr>
                        <a:t>Premium Quality Widget</a:t>
                      </a:r>
                    </a:p>
                  </a:txBody>
                  <a:tcPr marL="121920" marR="121920" marT="60960" marB="60960"/>
                </a:tc>
                <a:tc>
                  <a:txBody>
                    <a:bodyPr/>
                    <a:lstStyle/>
                    <a:p>
                      <a:r>
                        <a:rPr lang="en-US" sz="2500" b="0">
                          <a:solidFill>
                            <a:schemeClr val="tx1"/>
                          </a:solidFill>
                          <a:latin typeface="Neue Haas Grotesk Text Pro" panose="020B0504020202020204" pitchFamily="34" charset="77"/>
                        </a:rPr>
                        <a:t>100</a:t>
                      </a:r>
                    </a:p>
                  </a:txBody>
                  <a:tcPr marL="121920" marR="121920" marT="60960" marB="60960"/>
                </a:tc>
                <a:tc>
                  <a:txBody>
                    <a:bodyPr/>
                    <a:lstStyle/>
                    <a:p>
                      <a:r>
                        <a:rPr lang="en-US" sz="2500" b="0">
                          <a:solidFill>
                            <a:schemeClr val="tx1"/>
                          </a:solidFill>
                          <a:latin typeface="Neue Haas Grotesk Text Pro" panose="020B0504020202020204" pitchFamily="34" charset="77"/>
                        </a:rPr>
                        <a:t>24818</a:t>
                      </a:r>
                    </a:p>
                  </a:txBody>
                  <a:tcPr marL="121920" marR="121920" marT="60960" marB="60960"/>
                </a:tc>
                <a:tc>
                  <a:txBody>
                    <a:bodyPr/>
                    <a:lstStyle/>
                    <a:p>
                      <a:r>
                        <a:rPr lang="en-US" sz="2500" b="0">
                          <a:solidFill>
                            <a:schemeClr val="tx1"/>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99</a:t>
                      </a:r>
                    </a:p>
                  </a:txBody>
                  <a:tcPr marL="121920" marR="121920" marT="60960" marB="60960"/>
                </a:tc>
                <a:tc>
                  <a:txBody>
                    <a:bodyPr/>
                    <a:lstStyle/>
                    <a:p>
                      <a:r>
                        <a:rPr lang="en-US" sz="2500">
                          <a:latin typeface="Neue Haas Grotesk Text Pro" panose="020B0504020202020204" pitchFamily="34" charset="77"/>
                        </a:rPr>
                        <a:t>24824</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extLst>
                  <a:ext uri="{0D108BD9-81ED-4DB2-BD59-A6C34878D82A}">
                    <a16:rowId xmlns:a16="http://schemas.microsoft.com/office/drawing/2014/main" val="626209858"/>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98</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tc>
                  <a:txBody>
                    <a:bodyPr/>
                    <a:lstStyle/>
                    <a:p>
                      <a:r>
                        <a:rPr lang="en-US" sz="2500">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1609051736"/>
                  </a:ext>
                </a:extLst>
              </a:tr>
            </a:tbl>
          </a:graphicData>
        </a:graphic>
      </p:graphicFrame>
      <p:graphicFrame>
        <p:nvGraphicFramePr>
          <p:cNvPr id="5" name="Table 4">
            <a:extLst>
              <a:ext uri="{FF2B5EF4-FFF2-40B4-BE49-F238E27FC236}">
                <a16:creationId xmlns:a16="http://schemas.microsoft.com/office/drawing/2014/main" id="{9024D33C-92EC-C91A-73D8-DFFDF258C36A}"/>
              </a:ext>
            </a:extLst>
          </p:cNvPr>
          <p:cNvGraphicFramePr>
            <a:graphicFrameLocks noGrp="1"/>
          </p:cNvGraphicFramePr>
          <p:nvPr/>
        </p:nvGraphicFramePr>
        <p:xfrm>
          <a:off x="1331376" y="2860959"/>
          <a:ext cx="8128000" cy="502920"/>
        </p:xfrm>
        <a:graphic>
          <a:graphicData uri="http://schemas.openxmlformats.org/drawingml/2006/table">
            <a:tbl>
              <a:tblPr firstRow="1" bandRow="1"/>
              <a:tblGrid>
                <a:gridCol w="1625600">
                  <a:extLst>
                    <a:ext uri="{9D8B030D-6E8A-4147-A177-3AD203B41FA5}">
                      <a16:colId xmlns:a16="http://schemas.microsoft.com/office/drawing/2014/main" val="900571270"/>
                    </a:ext>
                  </a:extLst>
                </a:gridCol>
                <a:gridCol w="1625600">
                  <a:extLst>
                    <a:ext uri="{9D8B030D-6E8A-4147-A177-3AD203B41FA5}">
                      <a16:colId xmlns:a16="http://schemas.microsoft.com/office/drawing/2014/main" val="707096"/>
                    </a:ext>
                  </a:extLst>
                </a:gridCol>
                <a:gridCol w="1625600">
                  <a:extLst>
                    <a:ext uri="{9D8B030D-6E8A-4147-A177-3AD203B41FA5}">
                      <a16:colId xmlns:a16="http://schemas.microsoft.com/office/drawing/2014/main" val="541207523"/>
                    </a:ext>
                  </a:extLst>
                </a:gridCol>
                <a:gridCol w="1625600">
                  <a:extLst>
                    <a:ext uri="{9D8B030D-6E8A-4147-A177-3AD203B41FA5}">
                      <a16:colId xmlns:a16="http://schemas.microsoft.com/office/drawing/2014/main" val="3439652591"/>
                    </a:ext>
                  </a:extLst>
                </a:gridCol>
                <a:gridCol w="1625600">
                  <a:extLst>
                    <a:ext uri="{9D8B030D-6E8A-4147-A177-3AD203B41FA5}">
                      <a16:colId xmlns:a16="http://schemas.microsoft.com/office/drawing/2014/main" val="1500119596"/>
                    </a:ext>
                  </a:extLst>
                </a:gridCol>
              </a:tblGrid>
              <a:tr h="501312">
                <a:tc>
                  <a:txBody>
                    <a:bodyPr/>
                    <a:lstStyle/>
                    <a:p>
                      <a:r>
                        <a:rPr lang="en-US" sz="2500">
                          <a:latin typeface="Neue Haas Grotesk Text Pro" panose="020B0504020202020204" pitchFamily="34" charset="77"/>
                        </a:rPr>
                        <a:t>24818</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24826</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16678243"/>
                  </a:ext>
                </a:extLst>
              </a:tr>
            </a:tbl>
          </a:graphicData>
        </a:graphic>
      </p:graphicFrame>
      <p:grpSp>
        <p:nvGrpSpPr>
          <p:cNvPr id="13" name="Group 12">
            <a:extLst>
              <a:ext uri="{FF2B5EF4-FFF2-40B4-BE49-F238E27FC236}">
                <a16:creationId xmlns:a16="http://schemas.microsoft.com/office/drawing/2014/main" id="{BCEE2A9D-23F4-62D6-36BF-68DCABBAF24C}"/>
              </a:ext>
            </a:extLst>
          </p:cNvPr>
          <p:cNvGrpSpPr/>
          <p:nvPr/>
        </p:nvGrpSpPr>
        <p:grpSpPr>
          <a:xfrm>
            <a:off x="1331377" y="1688082"/>
            <a:ext cx="8683480" cy="889578"/>
            <a:chOff x="430432" y="2019985"/>
            <a:chExt cx="5245749" cy="667183"/>
          </a:xfrm>
        </p:grpSpPr>
        <p:sp>
          <p:nvSpPr>
            <p:cNvPr id="11" name="Rectangle 10">
              <a:extLst>
                <a:ext uri="{FF2B5EF4-FFF2-40B4-BE49-F238E27FC236}">
                  <a16:creationId xmlns:a16="http://schemas.microsoft.com/office/drawing/2014/main" id="{7F8F0FD2-5297-3E58-D01D-B631B8176227}"/>
                </a:ext>
              </a:extLst>
            </p:cNvPr>
            <p:cNvSpPr/>
            <p:nvPr/>
          </p:nvSpPr>
          <p:spPr>
            <a:xfrm>
              <a:off x="430432" y="2019985"/>
              <a:ext cx="5245749" cy="437971"/>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12" name="TextBox 11">
              <a:extLst>
                <a:ext uri="{FF2B5EF4-FFF2-40B4-BE49-F238E27FC236}">
                  <a16:creationId xmlns:a16="http://schemas.microsoft.com/office/drawing/2014/main" id="{A4494AC9-FDB2-5983-79CC-C36CD13E056A}"/>
                </a:ext>
              </a:extLst>
            </p:cNvPr>
            <p:cNvSpPr txBox="1"/>
            <p:nvPr/>
          </p:nvSpPr>
          <p:spPr>
            <a:xfrm>
              <a:off x="481920" y="2063921"/>
              <a:ext cx="5142772" cy="623247"/>
            </a:xfrm>
            <a:prstGeom prst="rect">
              <a:avLst/>
            </a:prstGeom>
            <a:noFill/>
          </p:spPr>
          <p:txBody>
            <a:bodyPr wrap="square">
              <a:spAutoFit/>
            </a:bodyPr>
            <a:lstStyle/>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products; </a:t>
              </a:r>
            </a:p>
          </p:txBody>
        </p:sp>
      </p:grpSp>
      <p:sp>
        <p:nvSpPr>
          <p:cNvPr id="7" name="Rectangle: Rounded Corners 6">
            <a:extLst>
              <a:ext uri="{FF2B5EF4-FFF2-40B4-BE49-F238E27FC236}">
                <a16:creationId xmlns:a16="http://schemas.microsoft.com/office/drawing/2014/main" id="{BEEA0B67-A993-8E4C-5C43-86D67BEB2817}"/>
              </a:ext>
            </a:extLst>
          </p:cNvPr>
          <p:cNvSpPr/>
          <p:nvPr/>
        </p:nvSpPr>
        <p:spPr>
          <a:xfrm>
            <a:off x="838200" y="5676065"/>
            <a:ext cx="6295571" cy="508890"/>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5">
            <a:extLst>
              <a:ext uri="{FF2B5EF4-FFF2-40B4-BE49-F238E27FC236}">
                <a16:creationId xmlns:a16="http://schemas.microsoft.com/office/drawing/2014/main" id="{A6BE651B-4070-AF19-61CD-1A989DEE99F7}"/>
              </a:ext>
            </a:extLst>
          </p:cNvPr>
          <p:cNvSpPr/>
          <p:nvPr/>
        </p:nvSpPr>
        <p:spPr>
          <a:xfrm rot="10800000">
            <a:off x="9566178" y="3429000"/>
            <a:ext cx="307759" cy="501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7571569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81BDF-6C59-FF74-6846-7FB7A03AF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5AEB5-EE46-3655-BA9A-97E6BCEC7E1C}"/>
              </a:ext>
            </a:extLst>
          </p:cNvPr>
          <p:cNvSpPr>
            <a:spLocks noGrp="1"/>
          </p:cNvSpPr>
          <p:nvPr>
            <p:ph type="title"/>
          </p:nvPr>
        </p:nvSpPr>
        <p:spPr/>
        <p:txBody>
          <a:bodyPr>
            <a:normAutofit/>
          </a:bodyPr>
          <a:lstStyle/>
          <a:p>
            <a:r>
              <a:rPr lang="en-US"/>
              <a:t>Visibility Rule</a:t>
            </a:r>
          </a:p>
        </p:txBody>
      </p:sp>
      <p:graphicFrame>
        <p:nvGraphicFramePr>
          <p:cNvPr id="4" name="Table 3">
            <a:extLst>
              <a:ext uri="{FF2B5EF4-FFF2-40B4-BE49-F238E27FC236}">
                <a16:creationId xmlns:a16="http://schemas.microsoft.com/office/drawing/2014/main" id="{9C0EA944-9ABF-964C-D664-7DDE1619848D}"/>
              </a:ext>
            </a:extLst>
          </p:cNvPr>
          <p:cNvGraphicFramePr>
            <a:graphicFrameLocks noGrp="1"/>
          </p:cNvGraphicFramePr>
          <p:nvPr/>
        </p:nvGraphicFramePr>
        <p:xfrm>
          <a:off x="838200" y="4164077"/>
          <a:ext cx="10515600" cy="2011680"/>
        </p:xfrm>
        <a:graphic>
          <a:graphicData uri="http://schemas.openxmlformats.org/drawingml/2006/table">
            <a:tbl>
              <a:tblPr firstRow="1" bandRow="1">
                <a:tableStyleId>{3B4B98B0-60AC-42C2-AFA5-B58CD77FA1E5}</a:tableStyleId>
              </a:tblPr>
              <a:tblGrid>
                <a:gridCol w="4406169">
                  <a:extLst>
                    <a:ext uri="{9D8B030D-6E8A-4147-A177-3AD203B41FA5}">
                      <a16:colId xmlns:a16="http://schemas.microsoft.com/office/drawing/2014/main" val="2640105438"/>
                    </a:ext>
                  </a:extLst>
                </a:gridCol>
                <a:gridCol w="2036477">
                  <a:extLst>
                    <a:ext uri="{9D8B030D-6E8A-4147-A177-3AD203B41FA5}">
                      <a16:colId xmlns:a16="http://schemas.microsoft.com/office/drawing/2014/main" val="3256663837"/>
                    </a:ext>
                  </a:extLst>
                </a:gridCol>
                <a:gridCol w="2036477">
                  <a:extLst>
                    <a:ext uri="{9D8B030D-6E8A-4147-A177-3AD203B41FA5}">
                      <a16:colId xmlns:a16="http://schemas.microsoft.com/office/drawing/2014/main" val="1707235992"/>
                    </a:ext>
                  </a:extLst>
                </a:gridCol>
                <a:gridCol w="2036477">
                  <a:extLst>
                    <a:ext uri="{9D8B030D-6E8A-4147-A177-3AD203B41FA5}">
                      <a16:colId xmlns:a16="http://schemas.microsoft.com/office/drawing/2014/main" val="3025258675"/>
                    </a:ext>
                  </a:extLst>
                </a:gridCol>
              </a:tblGrid>
              <a:tr h="495646">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495646">
                <a:tc>
                  <a:txBody>
                    <a:bodyPr/>
                    <a:lstStyle/>
                    <a:p>
                      <a:r>
                        <a:rPr lang="en-US" sz="2500" b="0">
                          <a:solidFill>
                            <a:schemeClr val="tx1"/>
                          </a:solidFill>
                          <a:latin typeface="Neue Haas Grotesk Text Pro" panose="020B0504020202020204" pitchFamily="34" charset="77"/>
                        </a:rPr>
                        <a:t>Premium Quality Widget</a:t>
                      </a:r>
                    </a:p>
                  </a:txBody>
                  <a:tcPr marL="121920" marR="121920" marT="60960" marB="60960"/>
                </a:tc>
                <a:tc>
                  <a:txBody>
                    <a:bodyPr/>
                    <a:lstStyle/>
                    <a:p>
                      <a:r>
                        <a:rPr lang="en-US" sz="2500" b="0">
                          <a:solidFill>
                            <a:schemeClr val="tx1"/>
                          </a:solidFill>
                          <a:latin typeface="Neue Haas Grotesk Text Pro" panose="020B0504020202020204" pitchFamily="34" charset="77"/>
                        </a:rPr>
                        <a:t>100</a:t>
                      </a:r>
                    </a:p>
                  </a:txBody>
                  <a:tcPr marL="121920" marR="121920" marT="60960" marB="60960"/>
                </a:tc>
                <a:tc>
                  <a:txBody>
                    <a:bodyPr/>
                    <a:lstStyle/>
                    <a:p>
                      <a:r>
                        <a:rPr lang="en-US" sz="2500" b="0">
                          <a:solidFill>
                            <a:schemeClr val="tx1"/>
                          </a:solidFill>
                          <a:latin typeface="Neue Haas Grotesk Text Pro" panose="020B0504020202020204" pitchFamily="34" charset="77"/>
                        </a:rPr>
                        <a:t>24818</a:t>
                      </a:r>
                    </a:p>
                  </a:txBody>
                  <a:tcPr marL="121920" marR="121920" marT="60960" marB="60960"/>
                </a:tc>
                <a:tc>
                  <a:txBody>
                    <a:bodyPr/>
                    <a:lstStyle/>
                    <a:p>
                      <a:r>
                        <a:rPr lang="en-US" sz="2500" b="0">
                          <a:solidFill>
                            <a:schemeClr val="tx1"/>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99</a:t>
                      </a:r>
                    </a:p>
                  </a:txBody>
                  <a:tcPr marL="121920" marR="121920" marT="60960" marB="60960"/>
                </a:tc>
                <a:tc>
                  <a:txBody>
                    <a:bodyPr/>
                    <a:lstStyle/>
                    <a:p>
                      <a:r>
                        <a:rPr lang="en-US" sz="2500">
                          <a:latin typeface="Neue Haas Grotesk Text Pro" panose="020B0504020202020204" pitchFamily="34" charset="77"/>
                        </a:rPr>
                        <a:t>24824</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extLst>
                  <a:ext uri="{0D108BD9-81ED-4DB2-BD59-A6C34878D82A}">
                    <a16:rowId xmlns:a16="http://schemas.microsoft.com/office/drawing/2014/main" val="626209858"/>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98</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tc>
                  <a:txBody>
                    <a:bodyPr/>
                    <a:lstStyle/>
                    <a:p>
                      <a:r>
                        <a:rPr lang="en-US" sz="2500">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1609051736"/>
                  </a:ext>
                </a:extLst>
              </a:tr>
            </a:tbl>
          </a:graphicData>
        </a:graphic>
      </p:graphicFrame>
      <p:graphicFrame>
        <p:nvGraphicFramePr>
          <p:cNvPr id="5" name="Table 4">
            <a:extLst>
              <a:ext uri="{FF2B5EF4-FFF2-40B4-BE49-F238E27FC236}">
                <a16:creationId xmlns:a16="http://schemas.microsoft.com/office/drawing/2014/main" id="{29ABB915-BC96-B3E6-4693-0C41BA262C09}"/>
              </a:ext>
            </a:extLst>
          </p:cNvPr>
          <p:cNvGraphicFramePr>
            <a:graphicFrameLocks noGrp="1"/>
          </p:cNvGraphicFramePr>
          <p:nvPr/>
        </p:nvGraphicFramePr>
        <p:xfrm>
          <a:off x="1331376" y="2860959"/>
          <a:ext cx="8128000" cy="502920"/>
        </p:xfrm>
        <a:graphic>
          <a:graphicData uri="http://schemas.openxmlformats.org/drawingml/2006/table">
            <a:tbl>
              <a:tblPr firstRow="1" bandRow="1"/>
              <a:tblGrid>
                <a:gridCol w="1625600">
                  <a:extLst>
                    <a:ext uri="{9D8B030D-6E8A-4147-A177-3AD203B41FA5}">
                      <a16:colId xmlns:a16="http://schemas.microsoft.com/office/drawing/2014/main" val="900571270"/>
                    </a:ext>
                  </a:extLst>
                </a:gridCol>
                <a:gridCol w="1625600">
                  <a:extLst>
                    <a:ext uri="{9D8B030D-6E8A-4147-A177-3AD203B41FA5}">
                      <a16:colId xmlns:a16="http://schemas.microsoft.com/office/drawing/2014/main" val="707096"/>
                    </a:ext>
                  </a:extLst>
                </a:gridCol>
                <a:gridCol w="1625600">
                  <a:extLst>
                    <a:ext uri="{9D8B030D-6E8A-4147-A177-3AD203B41FA5}">
                      <a16:colId xmlns:a16="http://schemas.microsoft.com/office/drawing/2014/main" val="541207523"/>
                    </a:ext>
                  </a:extLst>
                </a:gridCol>
                <a:gridCol w="1625600">
                  <a:extLst>
                    <a:ext uri="{9D8B030D-6E8A-4147-A177-3AD203B41FA5}">
                      <a16:colId xmlns:a16="http://schemas.microsoft.com/office/drawing/2014/main" val="3439652591"/>
                    </a:ext>
                  </a:extLst>
                </a:gridCol>
                <a:gridCol w="1625600">
                  <a:extLst>
                    <a:ext uri="{9D8B030D-6E8A-4147-A177-3AD203B41FA5}">
                      <a16:colId xmlns:a16="http://schemas.microsoft.com/office/drawing/2014/main" val="1500119596"/>
                    </a:ext>
                  </a:extLst>
                </a:gridCol>
              </a:tblGrid>
              <a:tr h="501312">
                <a:tc>
                  <a:txBody>
                    <a:bodyPr/>
                    <a:lstStyle/>
                    <a:p>
                      <a:r>
                        <a:rPr lang="en-US" sz="2500">
                          <a:latin typeface="Neue Haas Grotesk Text Pro" panose="020B0504020202020204" pitchFamily="34" charset="77"/>
                        </a:rPr>
                        <a:t>24818</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24826</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16678243"/>
                  </a:ext>
                </a:extLst>
              </a:tr>
            </a:tbl>
          </a:graphicData>
        </a:graphic>
      </p:graphicFrame>
      <p:grpSp>
        <p:nvGrpSpPr>
          <p:cNvPr id="13" name="Group 12">
            <a:extLst>
              <a:ext uri="{FF2B5EF4-FFF2-40B4-BE49-F238E27FC236}">
                <a16:creationId xmlns:a16="http://schemas.microsoft.com/office/drawing/2014/main" id="{207C3DB8-E79E-F490-F692-60741C108A56}"/>
              </a:ext>
            </a:extLst>
          </p:cNvPr>
          <p:cNvGrpSpPr/>
          <p:nvPr/>
        </p:nvGrpSpPr>
        <p:grpSpPr>
          <a:xfrm>
            <a:off x="1331377" y="1688083"/>
            <a:ext cx="7986794" cy="1062374"/>
            <a:chOff x="430432" y="2019985"/>
            <a:chExt cx="5245749" cy="437971"/>
          </a:xfrm>
        </p:grpSpPr>
        <p:sp>
          <p:nvSpPr>
            <p:cNvPr id="11" name="Rectangle 10">
              <a:extLst>
                <a:ext uri="{FF2B5EF4-FFF2-40B4-BE49-F238E27FC236}">
                  <a16:creationId xmlns:a16="http://schemas.microsoft.com/office/drawing/2014/main" id="{83B863CB-98FF-FAA8-4CB4-023FE4B37204}"/>
                </a:ext>
              </a:extLst>
            </p:cNvPr>
            <p:cNvSpPr/>
            <p:nvPr/>
          </p:nvSpPr>
          <p:spPr>
            <a:xfrm>
              <a:off x="430432" y="2019985"/>
              <a:ext cx="5245749" cy="437971"/>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12" name="TextBox 11">
              <a:extLst>
                <a:ext uri="{FF2B5EF4-FFF2-40B4-BE49-F238E27FC236}">
                  <a16:creationId xmlns:a16="http://schemas.microsoft.com/office/drawing/2014/main" id="{7A186790-045B-B41C-7593-C44D2340193D}"/>
                </a:ext>
              </a:extLst>
            </p:cNvPr>
            <p:cNvSpPr txBox="1"/>
            <p:nvPr/>
          </p:nvSpPr>
          <p:spPr>
            <a:xfrm>
              <a:off x="481920" y="2063921"/>
              <a:ext cx="5142772" cy="342584"/>
            </a:xfrm>
            <a:prstGeom prst="rect">
              <a:avLst/>
            </a:prstGeom>
            <a:noFill/>
          </p:spPr>
          <p:txBody>
            <a:bodyPr wrap="square">
              <a:spAutoFit/>
            </a:bodyPr>
            <a:lstStyle/>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DBOS TIMESTAMP </a:t>
              </a:r>
              <a:r>
                <a:rPr lang="en-US" sz="2400" kern="0">
                  <a:solidFill>
                    <a:schemeClr val="bg1"/>
                  </a:solidFill>
                  <a:highlight>
                    <a:srgbClr val="1F1F1F"/>
                  </a:highlight>
                  <a:latin typeface="Consolas" panose="020B0609020204030204" pitchFamily="49" charset="0"/>
                  <a:cs typeface="Consolas" panose="020B0609020204030204" pitchFamily="49" charset="0"/>
                  <a:sym typeface="Arial"/>
                </a:rPr>
                <a:t>&lt;24825&gt;;</a:t>
              </a:r>
            </a:p>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products; </a:t>
              </a:r>
            </a:p>
          </p:txBody>
        </p:sp>
      </p:grpSp>
      <p:sp>
        <p:nvSpPr>
          <p:cNvPr id="7" name="Rectangle: Rounded Corners 6">
            <a:extLst>
              <a:ext uri="{FF2B5EF4-FFF2-40B4-BE49-F238E27FC236}">
                <a16:creationId xmlns:a16="http://schemas.microsoft.com/office/drawing/2014/main" id="{DBF55ABC-B2C1-141A-14D8-BAB730C2A25A}"/>
              </a:ext>
            </a:extLst>
          </p:cNvPr>
          <p:cNvSpPr/>
          <p:nvPr/>
        </p:nvSpPr>
        <p:spPr>
          <a:xfrm>
            <a:off x="838200" y="5169917"/>
            <a:ext cx="6295571" cy="508890"/>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5">
            <a:extLst>
              <a:ext uri="{FF2B5EF4-FFF2-40B4-BE49-F238E27FC236}">
                <a16:creationId xmlns:a16="http://schemas.microsoft.com/office/drawing/2014/main" id="{F3440A5E-174B-027C-7B9A-F34574ACF0FB}"/>
              </a:ext>
            </a:extLst>
          </p:cNvPr>
          <p:cNvSpPr/>
          <p:nvPr/>
        </p:nvSpPr>
        <p:spPr>
          <a:xfrm rot="10800000">
            <a:off x="9566178" y="3429000"/>
            <a:ext cx="307759" cy="501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26574293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375E-6 -4.07407E-6 L -0.23438 0.00162 " pathEditMode="relative" rAng="0" ptsTypes="AA">
                                      <p:cBhvr>
                                        <p:cTn id="6" dur="2000" fill="hold"/>
                                        <p:tgtEl>
                                          <p:spTgt spid="3"/>
                                        </p:tgtEl>
                                        <p:attrNameLst>
                                          <p:attrName>ppt_x</p:attrName>
                                          <p:attrName>ppt_y</p:attrName>
                                        </p:attrNameLst>
                                      </p:cBhvr>
                                      <p:rCtr x="-11719" y="69"/>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88B66-35CA-14A4-4612-C0A58FFB9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6A492-79DC-6BCB-9307-E0FEFA9DAD9E}"/>
              </a:ext>
            </a:extLst>
          </p:cNvPr>
          <p:cNvSpPr>
            <a:spLocks noGrp="1"/>
          </p:cNvSpPr>
          <p:nvPr>
            <p:ph type="title"/>
          </p:nvPr>
        </p:nvSpPr>
        <p:spPr/>
        <p:txBody>
          <a:bodyPr>
            <a:normAutofit/>
          </a:bodyPr>
          <a:lstStyle/>
          <a:p>
            <a:r>
              <a:rPr lang="en-US"/>
              <a:t>Visibility Rule</a:t>
            </a:r>
          </a:p>
        </p:txBody>
      </p:sp>
      <p:graphicFrame>
        <p:nvGraphicFramePr>
          <p:cNvPr id="4" name="Table 3">
            <a:extLst>
              <a:ext uri="{FF2B5EF4-FFF2-40B4-BE49-F238E27FC236}">
                <a16:creationId xmlns:a16="http://schemas.microsoft.com/office/drawing/2014/main" id="{61179580-8612-30AA-9F46-10BD140CD37E}"/>
              </a:ext>
            </a:extLst>
          </p:cNvPr>
          <p:cNvGraphicFramePr>
            <a:graphicFrameLocks noGrp="1"/>
          </p:cNvGraphicFramePr>
          <p:nvPr/>
        </p:nvGraphicFramePr>
        <p:xfrm>
          <a:off x="838200" y="4164077"/>
          <a:ext cx="10515600" cy="2011680"/>
        </p:xfrm>
        <a:graphic>
          <a:graphicData uri="http://schemas.openxmlformats.org/drawingml/2006/table">
            <a:tbl>
              <a:tblPr firstRow="1" bandRow="1">
                <a:tableStyleId>{3B4B98B0-60AC-42C2-AFA5-B58CD77FA1E5}</a:tableStyleId>
              </a:tblPr>
              <a:tblGrid>
                <a:gridCol w="4406169">
                  <a:extLst>
                    <a:ext uri="{9D8B030D-6E8A-4147-A177-3AD203B41FA5}">
                      <a16:colId xmlns:a16="http://schemas.microsoft.com/office/drawing/2014/main" val="2640105438"/>
                    </a:ext>
                  </a:extLst>
                </a:gridCol>
                <a:gridCol w="2036477">
                  <a:extLst>
                    <a:ext uri="{9D8B030D-6E8A-4147-A177-3AD203B41FA5}">
                      <a16:colId xmlns:a16="http://schemas.microsoft.com/office/drawing/2014/main" val="3256663837"/>
                    </a:ext>
                  </a:extLst>
                </a:gridCol>
                <a:gridCol w="2036477">
                  <a:extLst>
                    <a:ext uri="{9D8B030D-6E8A-4147-A177-3AD203B41FA5}">
                      <a16:colId xmlns:a16="http://schemas.microsoft.com/office/drawing/2014/main" val="1707235992"/>
                    </a:ext>
                  </a:extLst>
                </a:gridCol>
                <a:gridCol w="2036477">
                  <a:extLst>
                    <a:ext uri="{9D8B030D-6E8A-4147-A177-3AD203B41FA5}">
                      <a16:colId xmlns:a16="http://schemas.microsoft.com/office/drawing/2014/main" val="3025258675"/>
                    </a:ext>
                  </a:extLst>
                </a:gridCol>
              </a:tblGrid>
              <a:tr h="495646">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495646">
                <a:tc>
                  <a:txBody>
                    <a:bodyPr/>
                    <a:lstStyle/>
                    <a:p>
                      <a:r>
                        <a:rPr lang="en-US" sz="2500" b="0">
                          <a:solidFill>
                            <a:schemeClr val="tx1"/>
                          </a:solidFill>
                          <a:latin typeface="Neue Haas Grotesk Text Pro" panose="020B0504020202020204" pitchFamily="34" charset="77"/>
                        </a:rPr>
                        <a:t>Premium Quality Widget</a:t>
                      </a:r>
                    </a:p>
                  </a:txBody>
                  <a:tcPr marL="121920" marR="121920" marT="60960" marB="60960"/>
                </a:tc>
                <a:tc>
                  <a:txBody>
                    <a:bodyPr/>
                    <a:lstStyle/>
                    <a:p>
                      <a:r>
                        <a:rPr lang="en-US" sz="2500" b="0">
                          <a:solidFill>
                            <a:schemeClr val="tx1"/>
                          </a:solidFill>
                          <a:latin typeface="Neue Haas Grotesk Text Pro" panose="020B0504020202020204" pitchFamily="34" charset="77"/>
                        </a:rPr>
                        <a:t>100</a:t>
                      </a:r>
                    </a:p>
                  </a:txBody>
                  <a:tcPr marL="121920" marR="121920" marT="60960" marB="60960"/>
                </a:tc>
                <a:tc>
                  <a:txBody>
                    <a:bodyPr/>
                    <a:lstStyle/>
                    <a:p>
                      <a:r>
                        <a:rPr lang="en-US" sz="2500" b="0">
                          <a:solidFill>
                            <a:schemeClr val="tx1"/>
                          </a:solidFill>
                          <a:latin typeface="Neue Haas Grotesk Text Pro" panose="020B0504020202020204" pitchFamily="34" charset="77"/>
                        </a:rPr>
                        <a:t>24818</a:t>
                      </a:r>
                    </a:p>
                  </a:txBody>
                  <a:tcPr marL="121920" marR="121920" marT="60960" marB="60960"/>
                </a:tc>
                <a:tc>
                  <a:txBody>
                    <a:bodyPr/>
                    <a:lstStyle/>
                    <a:p>
                      <a:r>
                        <a:rPr lang="en-US" sz="2500" b="0">
                          <a:solidFill>
                            <a:schemeClr val="tx1"/>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99</a:t>
                      </a:r>
                    </a:p>
                  </a:txBody>
                  <a:tcPr marL="121920" marR="121920" marT="60960" marB="60960"/>
                </a:tc>
                <a:tc>
                  <a:txBody>
                    <a:bodyPr/>
                    <a:lstStyle/>
                    <a:p>
                      <a:r>
                        <a:rPr lang="en-US" sz="2500">
                          <a:latin typeface="Neue Haas Grotesk Text Pro" panose="020B0504020202020204" pitchFamily="34" charset="77"/>
                        </a:rPr>
                        <a:t>24824</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extLst>
                  <a:ext uri="{0D108BD9-81ED-4DB2-BD59-A6C34878D82A}">
                    <a16:rowId xmlns:a16="http://schemas.microsoft.com/office/drawing/2014/main" val="626209858"/>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98</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tc>
                  <a:txBody>
                    <a:bodyPr/>
                    <a:lstStyle/>
                    <a:p>
                      <a:r>
                        <a:rPr lang="en-US" sz="2500">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1609051736"/>
                  </a:ext>
                </a:extLst>
              </a:tr>
            </a:tbl>
          </a:graphicData>
        </a:graphic>
      </p:graphicFrame>
      <p:graphicFrame>
        <p:nvGraphicFramePr>
          <p:cNvPr id="5" name="Table 4">
            <a:extLst>
              <a:ext uri="{FF2B5EF4-FFF2-40B4-BE49-F238E27FC236}">
                <a16:creationId xmlns:a16="http://schemas.microsoft.com/office/drawing/2014/main" id="{2F4E93A3-B71B-891F-76B3-93344F63301E}"/>
              </a:ext>
            </a:extLst>
          </p:cNvPr>
          <p:cNvGraphicFramePr>
            <a:graphicFrameLocks noGrp="1"/>
          </p:cNvGraphicFramePr>
          <p:nvPr/>
        </p:nvGraphicFramePr>
        <p:xfrm>
          <a:off x="1331376" y="2860959"/>
          <a:ext cx="8128000" cy="502920"/>
        </p:xfrm>
        <a:graphic>
          <a:graphicData uri="http://schemas.openxmlformats.org/drawingml/2006/table">
            <a:tbl>
              <a:tblPr firstRow="1" bandRow="1"/>
              <a:tblGrid>
                <a:gridCol w="1625600">
                  <a:extLst>
                    <a:ext uri="{9D8B030D-6E8A-4147-A177-3AD203B41FA5}">
                      <a16:colId xmlns:a16="http://schemas.microsoft.com/office/drawing/2014/main" val="900571270"/>
                    </a:ext>
                  </a:extLst>
                </a:gridCol>
                <a:gridCol w="1625600">
                  <a:extLst>
                    <a:ext uri="{9D8B030D-6E8A-4147-A177-3AD203B41FA5}">
                      <a16:colId xmlns:a16="http://schemas.microsoft.com/office/drawing/2014/main" val="707096"/>
                    </a:ext>
                  </a:extLst>
                </a:gridCol>
                <a:gridCol w="1625600">
                  <a:extLst>
                    <a:ext uri="{9D8B030D-6E8A-4147-A177-3AD203B41FA5}">
                      <a16:colId xmlns:a16="http://schemas.microsoft.com/office/drawing/2014/main" val="541207523"/>
                    </a:ext>
                  </a:extLst>
                </a:gridCol>
                <a:gridCol w="1625600">
                  <a:extLst>
                    <a:ext uri="{9D8B030D-6E8A-4147-A177-3AD203B41FA5}">
                      <a16:colId xmlns:a16="http://schemas.microsoft.com/office/drawing/2014/main" val="3439652591"/>
                    </a:ext>
                  </a:extLst>
                </a:gridCol>
                <a:gridCol w="1625600">
                  <a:extLst>
                    <a:ext uri="{9D8B030D-6E8A-4147-A177-3AD203B41FA5}">
                      <a16:colId xmlns:a16="http://schemas.microsoft.com/office/drawing/2014/main" val="1500119596"/>
                    </a:ext>
                  </a:extLst>
                </a:gridCol>
              </a:tblGrid>
              <a:tr h="501312">
                <a:tc>
                  <a:txBody>
                    <a:bodyPr/>
                    <a:lstStyle/>
                    <a:p>
                      <a:r>
                        <a:rPr lang="en-US" sz="2500">
                          <a:latin typeface="Neue Haas Grotesk Text Pro" panose="020B0504020202020204" pitchFamily="34" charset="77"/>
                        </a:rPr>
                        <a:t>24818</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24826</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16678243"/>
                  </a:ext>
                </a:extLst>
              </a:tr>
            </a:tbl>
          </a:graphicData>
        </a:graphic>
      </p:graphicFrame>
      <p:grpSp>
        <p:nvGrpSpPr>
          <p:cNvPr id="13" name="Group 12">
            <a:extLst>
              <a:ext uri="{FF2B5EF4-FFF2-40B4-BE49-F238E27FC236}">
                <a16:creationId xmlns:a16="http://schemas.microsoft.com/office/drawing/2014/main" id="{1831495B-5408-F5D6-EA01-C73C84481959}"/>
              </a:ext>
            </a:extLst>
          </p:cNvPr>
          <p:cNvGrpSpPr/>
          <p:nvPr/>
        </p:nvGrpSpPr>
        <p:grpSpPr>
          <a:xfrm>
            <a:off x="1331377" y="1688083"/>
            <a:ext cx="7986794" cy="1062374"/>
            <a:chOff x="430432" y="2019985"/>
            <a:chExt cx="5245749" cy="437971"/>
          </a:xfrm>
        </p:grpSpPr>
        <p:sp>
          <p:nvSpPr>
            <p:cNvPr id="11" name="Rectangle 10">
              <a:extLst>
                <a:ext uri="{FF2B5EF4-FFF2-40B4-BE49-F238E27FC236}">
                  <a16:creationId xmlns:a16="http://schemas.microsoft.com/office/drawing/2014/main" id="{0D8D1E4F-1ED9-7CBC-C09C-1E130DEF7C03}"/>
                </a:ext>
              </a:extLst>
            </p:cNvPr>
            <p:cNvSpPr/>
            <p:nvPr/>
          </p:nvSpPr>
          <p:spPr>
            <a:xfrm>
              <a:off x="430432" y="2019985"/>
              <a:ext cx="5245749" cy="437971"/>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12" name="TextBox 11">
              <a:extLst>
                <a:ext uri="{FF2B5EF4-FFF2-40B4-BE49-F238E27FC236}">
                  <a16:creationId xmlns:a16="http://schemas.microsoft.com/office/drawing/2014/main" id="{C4F1EDA8-B761-A8D1-16BE-955D91A73878}"/>
                </a:ext>
              </a:extLst>
            </p:cNvPr>
            <p:cNvSpPr txBox="1"/>
            <p:nvPr/>
          </p:nvSpPr>
          <p:spPr>
            <a:xfrm>
              <a:off x="481920" y="2063921"/>
              <a:ext cx="5142772" cy="342584"/>
            </a:xfrm>
            <a:prstGeom prst="rect">
              <a:avLst/>
            </a:prstGeom>
            <a:noFill/>
          </p:spPr>
          <p:txBody>
            <a:bodyPr wrap="square">
              <a:spAutoFit/>
            </a:bodyPr>
            <a:lstStyle/>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DBOS TIMESTAMP </a:t>
              </a:r>
              <a:r>
                <a:rPr lang="en-US" sz="2400" kern="0">
                  <a:solidFill>
                    <a:schemeClr val="bg1"/>
                  </a:solidFill>
                  <a:highlight>
                    <a:srgbClr val="1F1F1F"/>
                  </a:highlight>
                  <a:latin typeface="Consolas" panose="020B0609020204030204" pitchFamily="49" charset="0"/>
                  <a:cs typeface="Consolas" panose="020B0609020204030204" pitchFamily="49" charset="0"/>
                  <a:sym typeface="Arial"/>
                </a:rPr>
                <a:t>&lt;24820&gt;;</a:t>
              </a:r>
            </a:p>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products; </a:t>
              </a:r>
            </a:p>
          </p:txBody>
        </p:sp>
      </p:grpSp>
      <p:sp>
        <p:nvSpPr>
          <p:cNvPr id="7" name="Rectangle: Rounded Corners 6">
            <a:extLst>
              <a:ext uri="{FF2B5EF4-FFF2-40B4-BE49-F238E27FC236}">
                <a16:creationId xmlns:a16="http://schemas.microsoft.com/office/drawing/2014/main" id="{B16A712C-72CB-D595-AC77-991E3646F4CB}"/>
              </a:ext>
            </a:extLst>
          </p:cNvPr>
          <p:cNvSpPr/>
          <p:nvPr/>
        </p:nvSpPr>
        <p:spPr>
          <a:xfrm>
            <a:off x="838200" y="4661025"/>
            <a:ext cx="6295571" cy="508890"/>
          </a:xfrm>
          <a:prstGeom prst="round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own Arrow 5">
            <a:extLst>
              <a:ext uri="{FF2B5EF4-FFF2-40B4-BE49-F238E27FC236}">
                <a16:creationId xmlns:a16="http://schemas.microsoft.com/office/drawing/2014/main" id="{4044AD72-79BB-D89A-7BB5-61895EC31262}"/>
              </a:ext>
            </a:extLst>
          </p:cNvPr>
          <p:cNvSpPr/>
          <p:nvPr/>
        </p:nvSpPr>
        <p:spPr>
          <a:xfrm rot="10800000">
            <a:off x="6706863" y="3428999"/>
            <a:ext cx="307759" cy="501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2444661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16667E-7 -4.07407E-6 L -0.23177 -0.00185 " pathEditMode="relative" rAng="0" ptsTypes="AA">
                                      <p:cBhvr>
                                        <p:cTn id="6" dur="2000" fill="hold"/>
                                        <p:tgtEl>
                                          <p:spTgt spid="3"/>
                                        </p:tgtEl>
                                        <p:attrNameLst>
                                          <p:attrName>ppt_x</p:attrName>
                                          <p:attrName>ppt_y</p:attrName>
                                        </p:attrNameLst>
                                      </p:cBhvr>
                                      <p:rCtr x="-11589" y="-93"/>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10FF-4925-FB82-B37D-2B51F392F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260D7-E69F-2053-313F-5D393451FF7B}"/>
              </a:ext>
            </a:extLst>
          </p:cNvPr>
          <p:cNvSpPr>
            <a:spLocks noGrp="1"/>
          </p:cNvSpPr>
          <p:nvPr>
            <p:ph type="title"/>
          </p:nvPr>
        </p:nvSpPr>
        <p:spPr/>
        <p:txBody>
          <a:bodyPr>
            <a:normAutofit/>
          </a:bodyPr>
          <a:lstStyle/>
          <a:p>
            <a:r>
              <a:rPr lang="en-US"/>
              <a:t>Visibility Rule</a:t>
            </a:r>
          </a:p>
        </p:txBody>
      </p:sp>
      <p:graphicFrame>
        <p:nvGraphicFramePr>
          <p:cNvPr id="4" name="Table 3">
            <a:extLst>
              <a:ext uri="{FF2B5EF4-FFF2-40B4-BE49-F238E27FC236}">
                <a16:creationId xmlns:a16="http://schemas.microsoft.com/office/drawing/2014/main" id="{89B2F362-D9C5-9FCE-FA48-D0F2EAA158AC}"/>
              </a:ext>
            </a:extLst>
          </p:cNvPr>
          <p:cNvGraphicFramePr>
            <a:graphicFrameLocks noGrp="1"/>
          </p:cNvGraphicFramePr>
          <p:nvPr/>
        </p:nvGraphicFramePr>
        <p:xfrm>
          <a:off x="838200" y="4164077"/>
          <a:ext cx="10515600" cy="2011680"/>
        </p:xfrm>
        <a:graphic>
          <a:graphicData uri="http://schemas.openxmlformats.org/drawingml/2006/table">
            <a:tbl>
              <a:tblPr firstRow="1" bandRow="1">
                <a:tableStyleId>{3B4B98B0-60AC-42C2-AFA5-B58CD77FA1E5}</a:tableStyleId>
              </a:tblPr>
              <a:tblGrid>
                <a:gridCol w="4406169">
                  <a:extLst>
                    <a:ext uri="{9D8B030D-6E8A-4147-A177-3AD203B41FA5}">
                      <a16:colId xmlns:a16="http://schemas.microsoft.com/office/drawing/2014/main" val="2640105438"/>
                    </a:ext>
                  </a:extLst>
                </a:gridCol>
                <a:gridCol w="2036477">
                  <a:extLst>
                    <a:ext uri="{9D8B030D-6E8A-4147-A177-3AD203B41FA5}">
                      <a16:colId xmlns:a16="http://schemas.microsoft.com/office/drawing/2014/main" val="3256663837"/>
                    </a:ext>
                  </a:extLst>
                </a:gridCol>
                <a:gridCol w="2036477">
                  <a:extLst>
                    <a:ext uri="{9D8B030D-6E8A-4147-A177-3AD203B41FA5}">
                      <a16:colId xmlns:a16="http://schemas.microsoft.com/office/drawing/2014/main" val="1707235992"/>
                    </a:ext>
                  </a:extLst>
                </a:gridCol>
                <a:gridCol w="2036477">
                  <a:extLst>
                    <a:ext uri="{9D8B030D-6E8A-4147-A177-3AD203B41FA5}">
                      <a16:colId xmlns:a16="http://schemas.microsoft.com/office/drawing/2014/main" val="3025258675"/>
                    </a:ext>
                  </a:extLst>
                </a:gridCol>
              </a:tblGrid>
              <a:tr h="495646">
                <a:tc>
                  <a:txBody>
                    <a:bodyPr/>
                    <a:lstStyle/>
                    <a:p>
                      <a:r>
                        <a:rPr lang="en-US" sz="2500">
                          <a:latin typeface="Neue Haas Grotesk Text Pro" panose="020B0504020202020204" pitchFamily="34" charset="77"/>
                        </a:rPr>
                        <a:t>product</a:t>
                      </a:r>
                    </a:p>
                  </a:txBody>
                  <a:tcPr marL="121920" marR="121920" marT="60960" marB="60960"/>
                </a:tc>
                <a:tc>
                  <a:txBody>
                    <a:bodyPr/>
                    <a:lstStyle/>
                    <a:p>
                      <a:r>
                        <a:rPr lang="en-US" sz="2500">
                          <a:latin typeface="Neue Haas Grotesk Text Pro" panose="020B0504020202020204" pitchFamily="34" charset="77"/>
                        </a:rPr>
                        <a:t>inventory</a:t>
                      </a:r>
                    </a:p>
                  </a:txBody>
                  <a:tcPr marL="121920" marR="121920" marT="60960" marB="60960"/>
                </a:tc>
                <a:tc>
                  <a:txBody>
                    <a:bodyPr/>
                    <a:lstStyle/>
                    <a:p>
                      <a:r>
                        <a:rPr lang="en-US" sz="2500" err="1">
                          <a:latin typeface="Neue Haas Grotesk Text Pro" panose="020B0504020202020204" pitchFamily="34" charset="77"/>
                        </a:rPr>
                        <a:t>begin_xid</a:t>
                      </a:r>
                      <a:endParaRPr lang="en-US" sz="2500">
                        <a:latin typeface="Neue Haas Grotesk Text Pro" panose="020B0504020202020204" pitchFamily="34" charset="77"/>
                      </a:endParaRPr>
                    </a:p>
                  </a:txBody>
                  <a:tcPr marL="121920" marR="121920" marT="60960" marB="60960"/>
                </a:tc>
                <a:tc>
                  <a:txBody>
                    <a:bodyPr/>
                    <a:lstStyle/>
                    <a:p>
                      <a:r>
                        <a:rPr lang="en-US" sz="2500" err="1">
                          <a:latin typeface="Neue Haas Grotesk Text Pro" panose="020B0504020202020204" pitchFamily="34" charset="77"/>
                        </a:rPr>
                        <a:t>end_xid</a:t>
                      </a:r>
                      <a:endParaRPr lang="en-US" sz="2500">
                        <a:latin typeface="Neue Haas Grotesk Text Pro" panose="020B0504020202020204" pitchFamily="34" charset="77"/>
                      </a:endParaRPr>
                    </a:p>
                  </a:txBody>
                  <a:tcPr marL="121920" marR="121920" marT="60960" marB="60960"/>
                </a:tc>
                <a:extLst>
                  <a:ext uri="{0D108BD9-81ED-4DB2-BD59-A6C34878D82A}">
                    <a16:rowId xmlns:a16="http://schemas.microsoft.com/office/drawing/2014/main" val="941781484"/>
                  </a:ext>
                </a:extLst>
              </a:tr>
              <a:tr h="495646">
                <a:tc>
                  <a:txBody>
                    <a:bodyPr/>
                    <a:lstStyle/>
                    <a:p>
                      <a:r>
                        <a:rPr lang="en-US" sz="2500" b="0">
                          <a:solidFill>
                            <a:schemeClr val="tx1"/>
                          </a:solidFill>
                          <a:latin typeface="Neue Haas Grotesk Text Pro" panose="020B0504020202020204" pitchFamily="34" charset="77"/>
                        </a:rPr>
                        <a:t>Premium Quality Widget</a:t>
                      </a:r>
                    </a:p>
                  </a:txBody>
                  <a:tcPr marL="121920" marR="121920" marT="60960" marB="60960"/>
                </a:tc>
                <a:tc>
                  <a:txBody>
                    <a:bodyPr/>
                    <a:lstStyle/>
                    <a:p>
                      <a:r>
                        <a:rPr lang="en-US" sz="2500" b="0">
                          <a:solidFill>
                            <a:schemeClr val="tx1"/>
                          </a:solidFill>
                          <a:latin typeface="Neue Haas Grotesk Text Pro" panose="020B0504020202020204" pitchFamily="34" charset="77"/>
                        </a:rPr>
                        <a:t>100</a:t>
                      </a:r>
                    </a:p>
                  </a:txBody>
                  <a:tcPr marL="121920" marR="121920" marT="60960" marB="60960"/>
                </a:tc>
                <a:tc>
                  <a:txBody>
                    <a:bodyPr/>
                    <a:lstStyle/>
                    <a:p>
                      <a:r>
                        <a:rPr lang="en-US" sz="2500" b="0">
                          <a:solidFill>
                            <a:schemeClr val="tx1"/>
                          </a:solidFill>
                          <a:latin typeface="Neue Haas Grotesk Text Pro" panose="020B0504020202020204" pitchFamily="34" charset="77"/>
                        </a:rPr>
                        <a:t>24818</a:t>
                      </a:r>
                    </a:p>
                  </a:txBody>
                  <a:tcPr marL="121920" marR="121920" marT="60960" marB="60960"/>
                </a:tc>
                <a:tc>
                  <a:txBody>
                    <a:bodyPr/>
                    <a:lstStyle/>
                    <a:p>
                      <a:r>
                        <a:rPr lang="en-US" sz="2500" b="0">
                          <a:solidFill>
                            <a:schemeClr val="tx1"/>
                          </a:solidFill>
                          <a:latin typeface="Neue Haas Grotesk Text Pro" panose="020B0504020202020204" pitchFamily="34" charset="77"/>
                        </a:rPr>
                        <a:t>24824</a:t>
                      </a:r>
                    </a:p>
                  </a:txBody>
                  <a:tcPr marL="121920" marR="121920" marT="60960" marB="60960"/>
                </a:tc>
                <a:extLst>
                  <a:ext uri="{0D108BD9-81ED-4DB2-BD59-A6C34878D82A}">
                    <a16:rowId xmlns:a16="http://schemas.microsoft.com/office/drawing/2014/main" val="3789212320"/>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99</a:t>
                      </a:r>
                    </a:p>
                  </a:txBody>
                  <a:tcPr marL="121920" marR="121920" marT="60960" marB="60960"/>
                </a:tc>
                <a:tc>
                  <a:txBody>
                    <a:bodyPr/>
                    <a:lstStyle/>
                    <a:p>
                      <a:r>
                        <a:rPr lang="en-US" sz="2500">
                          <a:latin typeface="Neue Haas Grotesk Text Pro" panose="020B0504020202020204" pitchFamily="34" charset="77"/>
                        </a:rPr>
                        <a:t>24824</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extLst>
                  <a:ext uri="{0D108BD9-81ED-4DB2-BD59-A6C34878D82A}">
                    <a16:rowId xmlns:a16="http://schemas.microsoft.com/office/drawing/2014/main" val="626209858"/>
                  </a:ext>
                </a:extLst>
              </a:tr>
              <a:tr h="49564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500">
                          <a:latin typeface="Neue Haas Grotesk Text Pro" panose="020B0504020202020204" pitchFamily="34" charset="77"/>
                        </a:rPr>
                        <a:t>Premium Quality Widget</a:t>
                      </a:r>
                    </a:p>
                  </a:txBody>
                  <a:tcPr marL="121920" marR="121920" marT="60960" marB="60960"/>
                </a:tc>
                <a:tc>
                  <a:txBody>
                    <a:bodyPr/>
                    <a:lstStyle/>
                    <a:p>
                      <a:r>
                        <a:rPr lang="en-US" sz="2500">
                          <a:latin typeface="Neue Haas Grotesk Text Pro" panose="020B0504020202020204" pitchFamily="34" charset="77"/>
                        </a:rPr>
                        <a:t>98</a:t>
                      </a:r>
                    </a:p>
                  </a:txBody>
                  <a:tcPr marL="121920" marR="121920" marT="60960" marB="60960"/>
                </a:tc>
                <a:tc>
                  <a:txBody>
                    <a:bodyPr/>
                    <a:lstStyle/>
                    <a:p>
                      <a:r>
                        <a:rPr lang="en-US" sz="2500">
                          <a:latin typeface="Neue Haas Grotesk Text Pro" panose="020B0504020202020204" pitchFamily="34" charset="77"/>
                        </a:rPr>
                        <a:t>24826</a:t>
                      </a:r>
                    </a:p>
                  </a:txBody>
                  <a:tcPr marL="121920" marR="121920" marT="60960" marB="60960"/>
                </a:tc>
                <a:tc>
                  <a:txBody>
                    <a:bodyPr/>
                    <a:lstStyle/>
                    <a:p>
                      <a:r>
                        <a:rPr lang="en-US" sz="2500">
                          <a:latin typeface="Neue Haas Grotesk Text Pro" panose="020B0504020202020204" pitchFamily="34" charset="77"/>
                        </a:rPr>
                        <a:t>∞</a:t>
                      </a:r>
                    </a:p>
                  </a:txBody>
                  <a:tcPr marL="121920" marR="121920" marT="60960" marB="60960"/>
                </a:tc>
                <a:extLst>
                  <a:ext uri="{0D108BD9-81ED-4DB2-BD59-A6C34878D82A}">
                    <a16:rowId xmlns:a16="http://schemas.microsoft.com/office/drawing/2014/main" val="1609051736"/>
                  </a:ext>
                </a:extLst>
              </a:tr>
            </a:tbl>
          </a:graphicData>
        </a:graphic>
      </p:graphicFrame>
      <p:graphicFrame>
        <p:nvGraphicFramePr>
          <p:cNvPr id="5" name="Table 4">
            <a:extLst>
              <a:ext uri="{FF2B5EF4-FFF2-40B4-BE49-F238E27FC236}">
                <a16:creationId xmlns:a16="http://schemas.microsoft.com/office/drawing/2014/main" id="{872D5425-EA42-C4BB-4393-571A62973D74}"/>
              </a:ext>
            </a:extLst>
          </p:cNvPr>
          <p:cNvGraphicFramePr>
            <a:graphicFrameLocks noGrp="1"/>
          </p:cNvGraphicFramePr>
          <p:nvPr/>
        </p:nvGraphicFramePr>
        <p:xfrm>
          <a:off x="1331376" y="2860959"/>
          <a:ext cx="8128000" cy="502920"/>
        </p:xfrm>
        <a:graphic>
          <a:graphicData uri="http://schemas.openxmlformats.org/drawingml/2006/table">
            <a:tbl>
              <a:tblPr firstRow="1" bandRow="1"/>
              <a:tblGrid>
                <a:gridCol w="1625600">
                  <a:extLst>
                    <a:ext uri="{9D8B030D-6E8A-4147-A177-3AD203B41FA5}">
                      <a16:colId xmlns:a16="http://schemas.microsoft.com/office/drawing/2014/main" val="900571270"/>
                    </a:ext>
                  </a:extLst>
                </a:gridCol>
                <a:gridCol w="1625600">
                  <a:extLst>
                    <a:ext uri="{9D8B030D-6E8A-4147-A177-3AD203B41FA5}">
                      <a16:colId xmlns:a16="http://schemas.microsoft.com/office/drawing/2014/main" val="707096"/>
                    </a:ext>
                  </a:extLst>
                </a:gridCol>
                <a:gridCol w="1625600">
                  <a:extLst>
                    <a:ext uri="{9D8B030D-6E8A-4147-A177-3AD203B41FA5}">
                      <a16:colId xmlns:a16="http://schemas.microsoft.com/office/drawing/2014/main" val="541207523"/>
                    </a:ext>
                  </a:extLst>
                </a:gridCol>
                <a:gridCol w="1625600">
                  <a:extLst>
                    <a:ext uri="{9D8B030D-6E8A-4147-A177-3AD203B41FA5}">
                      <a16:colId xmlns:a16="http://schemas.microsoft.com/office/drawing/2014/main" val="3439652591"/>
                    </a:ext>
                  </a:extLst>
                </a:gridCol>
                <a:gridCol w="1625600">
                  <a:extLst>
                    <a:ext uri="{9D8B030D-6E8A-4147-A177-3AD203B41FA5}">
                      <a16:colId xmlns:a16="http://schemas.microsoft.com/office/drawing/2014/main" val="1500119596"/>
                    </a:ext>
                  </a:extLst>
                </a:gridCol>
              </a:tblGrid>
              <a:tr h="501312">
                <a:tc>
                  <a:txBody>
                    <a:bodyPr/>
                    <a:lstStyle/>
                    <a:p>
                      <a:r>
                        <a:rPr lang="en-US" sz="2500">
                          <a:latin typeface="Neue Haas Grotesk Text Pro" panose="020B0504020202020204" pitchFamily="34" charset="77"/>
                        </a:rPr>
                        <a:t>24818</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24826</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16678243"/>
                  </a:ext>
                </a:extLst>
              </a:tr>
            </a:tbl>
          </a:graphicData>
        </a:graphic>
      </p:graphicFrame>
      <p:grpSp>
        <p:nvGrpSpPr>
          <p:cNvPr id="13" name="Group 12">
            <a:extLst>
              <a:ext uri="{FF2B5EF4-FFF2-40B4-BE49-F238E27FC236}">
                <a16:creationId xmlns:a16="http://schemas.microsoft.com/office/drawing/2014/main" id="{92EFFFEE-3CBB-325A-A7F2-4C00CED05177}"/>
              </a:ext>
            </a:extLst>
          </p:cNvPr>
          <p:cNvGrpSpPr/>
          <p:nvPr/>
        </p:nvGrpSpPr>
        <p:grpSpPr>
          <a:xfrm>
            <a:off x="1331377" y="1688083"/>
            <a:ext cx="7986794" cy="1062374"/>
            <a:chOff x="430432" y="2019985"/>
            <a:chExt cx="5245749" cy="437971"/>
          </a:xfrm>
        </p:grpSpPr>
        <p:sp>
          <p:nvSpPr>
            <p:cNvPr id="11" name="Rectangle 10">
              <a:extLst>
                <a:ext uri="{FF2B5EF4-FFF2-40B4-BE49-F238E27FC236}">
                  <a16:creationId xmlns:a16="http://schemas.microsoft.com/office/drawing/2014/main" id="{DE1DC0A0-DAB5-3A35-DDFF-A043BB9AD63A}"/>
                </a:ext>
              </a:extLst>
            </p:cNvPr>
            <p:cNvSpPr/>
            <p:nvPr/>
          </p:nvSpPr>
          <p:spPr>
            <a:xfrm>
              <a:off x="430432" y="2019985"/>
              <a:ext cx="5245749" cy="437971"/>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12" name="TextBox 11">
              <a:extLst>
                <a:ext uri="{FF2B5EF4-FFF2-40B4-BE49-F238E27FC236}">
                  <a16:creationId xmlns:a16="http://schemas.microsoft.com/office/drawing/2014/main" id="{906ABC3C-A68A-34CA-7E91-FE5D36D641EC}"/>
                </a:ext>
              </a:extLst>
            </p:cNvPr>
            <p:cNvSpPr txBox="1"/>
            <p:nvPr/>
          </p:nvSpPr>
          <p:spPr>
            <a:xfrm>
              <a:off x="481920" y="2063921"/>
              <a:ext cx="5142772" cy="342584"/>
            </a:xfrm>
            <a:prstGeom prst="rect">
              <a:avLst/>
            </a:prstGeom>
            <a:noFill/>
          </p:spPr>
          <p:txBody>
            <a:bodyPr wrap="square">
              <a:spAutoFit/>
            </a:bodyPr>
            <a:lstStyle/>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DBOS TIMESTAMP </a:t>
              </a:r>
              <a:r>
                <a:rPr lang="en-US" sz="2400" kern="0">
                  <a:solidFill>
                    <a:schemeClr val="bg1"/>
                  </a:solidFill>
                  <a:highlight>
                    <a:srgbClr val="1F1F1F"/>
                  </a:highlight>
                  <a:latin typeface="Consolas" panose="020B0609020204030204" pitchFamily="49" charset="0"/>
                  <a:cs typeface="Consolas" panose="020B0609020204030204" pitchFamily="49" charset="0"/>
                  <a:sym typeface="Arial"/>
                </a:rPr>
                <a:t>&lt;24810&gt;;</a:t>
              </a:r>
            </a:p>
            <a:p>
              <a:pPr defTabSz="1219170">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products; </a:t>
              </a:r>
            </a:p>
          </p:txBody>
        </p:sp>
      </p:grpSp>
      <p:sp>
        <p:nvSpPr>
          <p:cNvPr id="3" name="Down Arrow 5">
            <a:extLst>
              <a:ext uri="{FF2B5EF4-FFF2-40B4-BE49-F238E27FC236}">
                <a16:creationId xmlns:a16="http://schemas.microsoft.com/office/drawing/2014/main" id="{D555C6C3-EE04-797E-055C-CBDFB9387A12}"/>
              </a:ext>
            </a:extLst>
          </p:cNvPr>
          <p:cNvSpPr/>
          <p:nvPr/>
        </p:nvSpPr>
        <p:spPr>
          <a:xfrm rot="10800000">
            <a:off x="3832105" y="3413622"/>
            <a:ext cx="307759" cy="501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6" name="&quot;Not Allowed&quot; Symbol 5">
            <a:extLst>
              <a:ext uri="{FF2B5EF4-FFF2-40B4-BE49-F238E27FC236}">
                <a16:creationId xmlns:a16="http://schemas.microsoft.com/office/drawing/2014/main" id="{7DDCDF65-C44A-2410-61D6-E7DDC7D2DDAE}"/>
              </a:ext>
            </a:extLst>
          </p:cNvPr>
          <p:cNvSpPr/>
          <p:nvPr/>
        </p:nvSpPr>
        <p:spPr>
          <a:xfrm>
            <a:off x="3657601" y="4535678"/>
            <a:ext cx="2162628" cy="1836057"/>
          </a:xfrm>
          <a:prstGeom prst="noSmoking">
            <a:avLst>
              <a:gd name="adj" fmla="val 13979"/>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55810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125E-6 7.40741E-7 L -0.23177 -0.00185 " pathEditMode="relative" rAng="0" ptsTypes="AA">
                                      <p:cBhvr>
                                        <p:cTn id="6" dur="2000" fill="hold"/>
                                        <p:tgtEl>
                                          <p:spTgt spid="3"/>
                                        </p:tgtEl>
                                        <p:attrNameLst>
                                          <p:attrName>ppt_x</p:attrName>
                                          <p:attrName>ppt_y</p:attrName>
                                        </p:attrNameLst>
                                      </p:cBhvr>
                                      <p:rCtr x="-11589" y="-93"/>
                                    </p:animMotion>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0BAF-A5C3-B26B-0023-3ABC40ACFC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9B3288-6237-67A9-62A8-C3E5DDEA1945}"/>
              </a:ext>
            </a:extLst>
          </p:cNvPr>
          <p:cNvSpPr>
            <a:spLocks noGrp="1"/>
          </p:cNvSpPr>
          <p:nvPr>
            <p:ph type="ctrTitle"/>
          </p:nvPr>
        </p:nvSpPr>
        <p:spPr/>
        <p:txBody>
          <a:bodyPr>
            <a:normAutofit/>
          </a:bodyPr>
          <a:lstStyle/>
          <a:p>
            <a:pPr algn="l"/>
            <a:r>
              <a:rPr lang="en-US" sz="7200" b="1">
                <a:solidFill>
                  <a:schemeClr val="tx1"/>
                </a:solidFill>
              </a:rPr>
              <a:t>Time Travel Queries</a:t>
            </a:r>
            <a:br>
              <a:rPr lang="en-US" sz="7200" b="1">
                <a:solidFill>
                  <a:schemeClr val="tx1"/>
                </a:solidFill>
              </a:rPr>
            </a:br>
            <a:r>
              <a:rPr lang="en-US" sz="7200" b="1">
                <a:solidFill>
                  <a:schemeClr val="tx1"/>
                </a:solidFill>
              </a:rPr>
              <a:t>with Postgres</a:t>
            </a:r>
            <a:endParaRPr lang="en-US" sz="5300" b="1">
              <a:solidFill>
                <a:schemeClr val="tx1"/>
              </a:solidFill>
            </a:endParaRPr>
          </a:p>
        </p:txBody>
      </p:sp>
      <p:sp>
        <p:nvSpPr>
          <p:cNvPr id="5" name="Subtitle 4">
            <a:extLst>
              <a:ext uri="{FF2B5EF4-FFF2-40B4-BE49-F238E27FC236}">
                <a16:creationId xmlns:a16="http://schemas.microsoft.com/office/drawing/2014/main" id="{FC6A55BF-19A5-54AC-85D0-4270A46DE4C9}"/>
              </a:ext>
            </a:extLst>
          </p:cNvPr>
          <p:cNvSpPr>
            <a:spLocks noGrp="1"/>
          </p:cNvSpPr>
          <p:nvPr>
            <p:ph type="subTitle" idx="1"/>
          </p:nvPr>
        </p:nvSpPr>
        <p:spPr/>
        <p:txBody>
          <a:bodyPr anchor="ctr">
            <a:noAutofit/>
          </a:bodyPr>
          <a:lstStyle/>
          <a:p>
            <a:pPr algn="l">
              <a:lnSpc>
                <a:spcPct val="100000"/>
              </a:lnSpc>
              <a:spcBef>
                <a:spcPts val="0"/>
              </a:spcBef>
            </a:pPr>
            <a:r>
              <a:rPr lang="en-US" sz="3200" b="1">
                <a:solidFill>
                  <a:srgbClr val="0164A5"/>
                </a:solidFill>
                <a:latin typeface="+mj-lt"/>
              </a:rPr>
              <a:t>Harry Pierson, Staff Engineer</a:t>
            </a:r>
            <a:br>
              <a:rPr lang="en-US" sz="3200" b="1">
                <a:solidFill>
                  <a:srgbClr val="0164A5"/>
                </a:solidFill>
                <a:latin typeface="+mj-lt"/>
              </a:rPr>
            </a:br>
            <a:r>
              <a:rPr lang="en-US" sz="3200" b="1" err="1">
                <a:solidFill>
                  <a:srgbClr val="0164A5"/>
                </a:solidFill>
                <a:latin typeface="+mj-lt"/>
              </a:rPr>
              <a:t>harry.pierson@dbos.dev</a:t>
            </a:r>
            <a:br>
              <a:rPr lang="en-US" sz="3200" b="1">
                <a:solidFill>
                  <a:srgbClr val="0164A5"/>
                </a:solidFill>
                <a:latin typeface="+mj-lt"/>
              </a:rPr>
            </a:br>
            <a:r>
              <a:rPr lang="en-US" sz="3200" b="1">
                <a:solidFill>
                  <a:srgbClr val="0164A5"/>
                </a:solidFill>
                <a:latin typeface="+mj-lt"/>
              </a:rPr>
              <a:t>@DevHawk</a:t>
            </a:r>
          </a:p>
        </p:txBody>
      </p:sp>
      <p:pic>
        <p:nvPicPr>
          <p:cNvPr id="2" name="Google Shape;65;p1">
            <a:extLst>
              <a:ext uri="{FF2B5EF4-FFF2-40B4-BE49-F238E27FC236}">
                <a16:creationId xmlns:a16="http://schemas.microsoft.com/office/drawing/2014/main" id="{66DD72F2-8769-6E58-EBD4-8DB5F10397BB}"/>
              </a:ext>
            </a:extLst>
          </p:cNvPr>
          <p:cNvPicPr preferRelativeResize="0"/>
          <p:nvPr/>
        </p:nvPicPr>
        <p:blipFill rotWithShape="1">
          <a:blip r:embed="rId3">
            <a:alphaModFix/>
          </a:blip>
          <a:srcRect/>
          <a:stretch/>
        </p:blipFill>
        <p:spPr>
          <a:xfrm>
            <a:off x="4371542" y="5119974"/>
            <a:ext cx="3544165" cy="1429098"/>
          </a:xfrm>
          <a:prstGeom prst="rect">
            <a:avLst/>
          </a:prstGeom>
          <a:noFill/>
          <a:ln>
            <a:noFill/>
          </a:ln>
        </p:spPr>
      </p:pic>
      <p:sp>
        <p:nvSpPr>
          <p:cNvPr id="7" name="AutoShape 2">
            <a:extLst>
              <a:ext uri="{FF2B5EF4-FFF2-40B4-BE49-F238E27FC236}">
                <a16:creationId xmlns:a16="http://schemas.microsoft.com/office/drawing/2014/main" id="{BCEC78EE-5C47-7ABD-5C53-68122E98AA1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a:extLst>
              <a:ext uri="{FF2B5EF4-FFF2-40B4-BE49-F238E27FC236}">
                <a16:creationId xmlns:a16="http://schemas.microsoft.com/office/drawing/2014/main" id="{4A13D594-3CBA-5D75-58A3-A2BF62F7CA3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2DACEF06-E836-3974-E9A0-104CEBE8E332}"/>
              </a:ext>
            </a:extLst>
          </p:cNvPr>
          <p:cNvPicPr>
            <a:picLocks noChangeAspect="1"/>
          </p:cNvPicPr>
          <p:nvPr/>
        </p:nvPicPr>
        <p:blipFill>
          <a:blip r:embed="rId4"/>
          <a:stretch>
            <a:fillRect/>
          </a:stretch>
        </p:blipFill>
        <p:spPr>
          <a:xfrm>
            <a:off x="7915707" y="2788679"/>
            <a:ext cx="2878756" cy="2777550"/>
          </a:xfrm>
          <a:prstGeom prst="rect">
            <a:avLst/>
          </a:prstGeom>
        </p:spPr>
      </p:pic>
    </p:spTree>
    <p:extLst>
      <p:ext uri="{BB962C8B-B14F-4D97-AF65-F5344CB8AC3E}">
        <p14:creationId xmlns:p14="http://schemas.microsoft.com/office/powerpoint/2010/main" val="3692102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Which Transactions Have Committed?</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Use the PostgreSQL’s snapshot info: </a:t>
            </a:r>
            <a:r>
              <a:rPr lang="en-US" err="1">
                <a:solidFill>
                  <a:srgbClr val="0164A5"/>
                </a:solidFill>
              </a:rPr>
              <a:t>pg_current_snapshot</a:t>
            </a:r>
            <a:r>
              <a:rPr lang="en-US">
                <a:solidFill>
                  <a:srgbClr val="0164A5"/>
                </a:solidFill>
              </a:rPr>
              <a:t>()</a:t>
            </a:r>
          </a:p>
          <a:p>
            <a:pPr lvl="1"/>
            <a:r>
              <a:rPr lang="en-US" err="1">
                <a:latin typeface="Consolas" panose="020B0609020204030204" pitchFamily="49" charset="0"/>
                <a:cs typeface="Consolas" panose="020B0609020204030204" pitchFamily="49" charset="0"/>
              </a:rPr>
              <a:t>xmin</a:t>
            </a:r>
            <a:r>
              <a:rPr lang="en-US"/>
              <a:t>: transaction IDs &lt; </a:t>
            </a:r>
            <a:r>
              <a:rPr lang="en-US" err="1">
                <a:latin typeface="Consolas" panose="020B0609020204030204" pitchFamily="49" charset="0"/>
                <a:cs typeface="Consolas" panose="020B0609020204030204" pitchFamily="49" charset="0"/>
              </a:rPr>
              <a:t>xmin</a:t>
            </a:r>
            <a:r>
              <a:rPr lang="en-US"/>
              <a:t> are committed</a:t>
            </a:r>
          </a:p>
          <a:p>
            <a:pPr lvl="1"/>
            <a:r>
              <a:rPr lang="en-US" err="1">
                <a:latin typeface="Consolas" panose="020B0609020204030204" pitchFamily="49" charset="0"/>
                <a:cs typeface="Consolas" panose="020B0609020204030204" pitchFamily="49" charset="0"/>
              </a:rPr>
              <a:t>xmax</a:t>
            </a:r>
            <a:r>
              <a:rPr lang="en-US"/>
              <a:t>: </a:t>
            </a:r>
            <a:r>
              <a:rPr lang="en-US" err="1"/>
              <a:t>transation</a:t>
            </a:r>
            <a:r>
              <a:rPr lang="en-US"/>
              <a:t> IDs &gt;= </a:t>
            </a:r>
            <a:r>
              <a:rPr lang="en-US" err="1">
                <a:latin typeface="Consolas" panose="020B0609020204030204" pitchFamily="49" charset="0"/>
                <a:cs typeface="Consolas" panose="020B0609020204030204" pitchFamily="49" charset="0"/>
              </a:rPr>
              <a:t>xmax</a:t>
            </a:r>
            <a:r>
              <a:rPr lang="en-US"/>
              <a:t> are not finished</a:t>
            </a:r>
          </a:p>
          <a:p>
            <a:pPr lvl="1"/>
            <a:r>
              <a:rPr lang="en-US" err="1">
                <a:latin typeface="Consolas" panose="020B0609020204030204" pitchFamily="49" charset="0"/>
                <a:cs typeface="Consolas" panose="020B0609020204030204" pitchFamily="49" charset="0"/>
              </a:rPr>
              <a:t>xip_list</a:t>
            </a:r>
            <a:r>
              <a:rPr lang="en-US"/>
              <a:t>: between </a:t>
            </a:r>
            <a:r>
              <a:rPr lang="en-US" err="1">
                <a:latin typeface="Consolas" panose="020B0609020204030204" pitchFamily="49" charset="0"/>
                <a:cs typeface="Consolas" panose="020B0609020204030204" pitchFamily="49" charset="0"/>
              </a:rPr>
              <a:t>xmin</a:t>
            </a:r>
            <a:r>
              <a:rPr lang="en-US"/>
              <a:t> and </a:t>
            </a:r>
            <a:r>
              <a:rPr lang="en-US" err="1">
                <a:latin typeface="Consolas" panose="020B0609020204030204" pitchFamily="49" charset="0"/>
                <a:cs typeface="Consolas" panose="020B0609020204030204" pitchFamily="49" charset="0"/>
              </a:rPr>
              <a:t>xmax</a:t>
            </a:r>
            <a:r>
              <a:rPr lang="en-US"/>
              <a:t> but not committed</a:t>
            </a:r>
          </a:p>
        </p:txBody>
      </p:sp>
    </p:spTree>
    <p:extLst>
      <p:ext uri="{BB962C8B-B14F-4D97-AF65-F5344CB8AC3E}">
        <p14:creationId xmlns:p14="http://schemas.microsoft.com/office/powerpoint/2010/main" val="3422102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Query Transformation</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Append two predicates to a query:</a:t>
            </a:r>
          </a:p>
          <a:p>
            <a:endParaRPr lang="en-US"/>
          </a:p>
          <a:p>
            <a:endParaRPr lang="en-US"/>
          </a:p>
          <a:p>
            <a:endParaRPr lang="en-US"/>
          </a:p>
          <a:p>
            <a:r>
              <a:rPr lang="en-US"/>
              <a:t>First, select versions </a:t>
            </a:r>
            <a:r>
              <a:rPr lang="en-US" i="1"/>
              <a:t>added</a:t>
            </a:r>
            <a:r>
              <a:rPr lang="en-US"/>
              <a:t> by committed transactions</a:t>
            </a:r>
          </a:p>
          <a:p>
            <a:r>
              <a:rPr lang="en-US"/>
              <a:t>Second, select versions </a:t>
            </a:r>
            <a:r>
              <a:rPr lang="en-US" i="1"/>
              <a:t>not deleted </a:t>
            </a:r>
            <a:r>
              <a:rPr lang="en-US"/>
              <a:t>by committed transactions</a:t>
            </a:r>
          </a:p>
        </p:txBody>
      </p:sp>
      <p:grpSp>
        <p:nvGrpSpPr>
          <p:cNvPr id="4" name="Group 3">
            <a:extLst>
              <a:ext uri="{FF2B5EF4-FFF2-40B4-BE49-F238E27FC236}">
                <a16:creationId xmlns:a16="http://schemas.microsoft.com/office/drawing/2014/main" id="{049D7B0A-EB58-B2C6-F518-236193CC2A0A}"/>
              </a:ext>
            </a:extLst>
          </p:cNvPr>
          <p:cNvGrpSpPr/>
          <p:nvPr/>
        </p:nvGrpSpPr>
        <p:grpSpPr>
          <a:xfrm>
            <a:off x="1091816" y="2593053"/>
            <a:ext cx="9771629" cy="1301283"/>
            <a:chOff x="355098" y="2063921"/>
            <a:chExt cx="5754623" cy="235572"/>
          </a:xfrm>
        </p:grpSpPr>
        <p:sp>
          <p:nvSpPr>
            <p:cNvPr id="5" name="Rectangle 4">
              <a:extLst>
                <a:ext uri="{FF2B5EF4-FFF2-40B4-BE49-F238E27FC236}">
                  <a16:creationId xmlns:a16="http://schemas.microsoft.com/office/drawing/2014/main" id="{160BCB69-4610-5CA9-8A7F-495E05A239E3}"/>
                </a:ext>
              </a:extLst>
            </p:cNvPr>
            <p:cNvSpPr/>
            <p:nvPr/>
          </p:nvSpPr>
          <p:spPr>
            <a:xfrm>
              <a:off x="355098" y="2063921"/>
              <a:ext cx="5754623" cy="235572"/>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6" name="TextBox 5">
              <a:extLst>
                <a:ext uri="{FF2B5EF4-FFF2-40B4-BE49-F238E27FC236}">
                  <a16:creationId xmlns:a16="http://schemas.microsoft.com/office/drawing/2014/main" id="{53B16538-13DD-531C-036C-57A90BBCC381}"/>
                </a:ext>
              </a:extLst>
            </p:cNvPr>
            <p:cNvSpPr txBox="1"/>
            <p:nvPr/>
          </p:nvSpPr>
          <p:spPr>
            <a:xfrm>
              <a:off x="481920" y="2063921"/>
              <a:ext cx="5500980" cy="206559"/>
            </a:xfrm>
            <a:prstGeom prst="rect">
              <a:avLst/>
            </a:prstGeom>
            <a:noFill/>
          </p:spPr>
          <p:txBody>
            <a:bodyPr wrap="square">
              <a:spAutoFit/>
            </a:bodyPr>
            <a:lstStyle/>
            <a:p>
              <a:pPr defTabSz="1219170">
                <a:lnSpc>
                  <a:spcPct val="150000"/>
                </a:lnSpc>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begin_xid</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&lt; </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xmax</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AND NOT </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begin_xid</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ANY(</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xip_list</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t>
              </a:r>
            </a:p>
            <a:p>
              <a:pPr defTabSz="1219170">
                <a:lnSpc>
                  <a:spcPct val="150000"/>
                </a:lnSpc>
                <a:buClr>
                  <a:srgbClr val="000000"/>
                </a:buClr>
              </a:pP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AND (</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end_xid</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&gt;= </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xmax</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OR </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end_xid</a:t>
              </a:r>
              <a:r>
                <a:rPr lang="en-US" sz="2400" kern="0">
                  <a:solidFill>
                    <a:srgbClr val="CCCCCC"/>
                  </a:solidFill>
                  <a:highlight>
                    <a:srgbClr val="1F1F1F"/>
                  </a:highlight>
                  <a:latin typeface="Consolas" panose="020B0609020204030204" pitchFamily="49" charset="0"/>
                  <a:cs typeface="Consolas" panose="020B0609020204030204" pitchFamily="49" charset="0"/>
                  <a:sym typeface="Arial"/>
                </a:rPr>
                <a:t> = </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ANY(</a:t>
              </a:r>
              <a:r>
                <a:rPr lang="en-US" sz="2400" kern="0" err="1">
                  <a:solidFill>
                    <a:srgbClr val="CCCCCC"/>
                  </a:solidFill>
                  <a:highlight>
                    <a:srgbClr val="1F1F1F"/>
                  </a:highlight>
                  <a:latin typeface="Consolas" panose="020B0609020204030204" pitchFamily="49" charset="0"/>
                  <a:cs typeface="Consolas" panose="020B0609020204030204" pitchFamily="49" charset="0"/>
                  <a:sym typeface="Arial"/>
                </a:rPr>
                <a:t>xip_list</a:t>
              </a:r>
              <a:r>
                <a:rPr lang="en-US" sz="2400" kern="0">
                  <a:solidFill>
                    <a:srgbClr val="00B0F0"/>
                  </a:solidFill>
                  <a:highlight>
                    <a:srgbClr val="1F1F1F"/>
                  </a:highlight>
                  <a:latin typeface="Consolas" panose="020B0609020204030204" pitchFamily="49" charset="0"/>
                  <a:cs typeface="Consolas" panose="020B0609020204030204" pitchFamily="49" charset="0"/>
                  <a:sym typeface="Arial"/>
                </a:rPr>
                <a:t>))</a:t>
              </a:r>
              <a:endParaRPr lang="en-US" sz="2400" kern="0">
                <a:solidFill>
                  <a:srgbClr val="CCCCCC"/>
                </a:solidFill>
                <a:highlight>
                  <a:srgbClr val="1F1F1F"/>
                </a:highlight>
                <a:latin typeface="Consolas" panose="020B0609020204030204" pitchFamily="49" charset="0"/>
                <a:cs typeface="Consolas" panose="020B0609020204030204" pitchFamily="49" charset="0"/>
                <a:sym typeface="Arial"/>
              </a:endParaRPr>
            </a:p>
          </p:txBody>
        </p:sp>
      </p:grpSp>
    </p:spTree>
    <p:extLst>
      <p:ext uri="{BB962C8B-B14F-4D97-AF65-F5344CB8AC3E}">
        <p14:creationId xmlns:p14="http://schemas.microsoft.com/office/powerpoint/2010/main" val="1501483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Example</a:t>
            </a:r>
          </a:p>
        </p:txBody>
      </p:sp>
      <p:grpSp>
        <p:nvGrpSpPr>
          <p:cNvPr id="4" name="Group 3">
            <a:extLst>
              <a:ext uri="{FF2B5EF4-FFF2-40B4-BE49-F238E27FC236}">
                <a16:creationId xmlns:a16="http://schemas.microsoft.com/office/drawing/2014/main" id="{18BF12B0-7E72-7CB9-0F5E-098390F117E4}"/>
              </a:ext>
            </a:extLst>
          </p:cNvPr>
          <p:cNvGrpSpPr/>
          <p:nvPr/>
        </p:nvGrpSpPr>
        <p:grpSpPr>
          <a:xfrm>
            <a:off x="1331377" y="4418161"/>
            <a:ext cx="9556281" cy="1301283"/>
            <a:chOff x="355098" y="2063921"/>
            <a:chExt cx="5627802" cy="235572"/>
          </a:xfrm>
        </p:grpSpPr>
        <p:sp>
          <p:nvSpPr>
            <p:cNvPr id="5" name="Rectangle 4">
              <a:extLst>
                <a:ext uri="{FF2B5EF4-FFF2-40B4-BE49-F238E27FC236}">
                  <a16:creationId xmlns:a16="http://schemas.microsoft.com/office/drawing/2014/main" id="{4F44D253-37DD-6680-AE31-A679CDD2D00D}"/>
                </a:ext>
              </a:extLst>
            </p:cNvPr>
            <p:cNvSpPr/>
            <p:nvPr/>
          </p:nvSpPr>
          <p:spPr>
            <a:xfrm>
              <a:off x="355098" y="2063921"/>
              <a:ext cx="4786671" cy="235572"/>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6" name="TextBox 5">
              <a:extLst>
                <a:ext uri="{FF2B5EF4-FFF2-40B4-BE49-F238E27FC236}">
                  <a16:creationId xmlns:a16="http://schemas.microsoft.com/office/drawing/2014/main" id="{C9D5D080-D15D-0E06-E580-476D79D26413}"/>
                </a:ext>
              </a:extLst>
            </p:cNvPr>
            <p:cNvSpPr txBox="1"/>
            <p:nvPr/>
          </p:nvSpPr>
          <p:spPr>
            <a:xfrm>
              <a:off x="481920" y="2063921"/>
              <a:ext cx="5500980" cy="185456"/>
            </a:xfrm>
            <a:prstGeom prst="rect">
              <a:avLst/>
            </a:prstGeom>
            <a:noFill/>
          </p:spPr>
          <p:txBody>
            <a:bodyPr wrap="square">
              <a:spAutoFit/>
            </a:bodyPr>
            <a:lstStyle/>
            <a:p>
              <a:pPr defTabSz="1219170">
                <a:lnSpc>
                  <a:spcPct val="150000"/>
                </a:lnSpc>
                <a:buClr>
                  <a:srgbClr val="000000"/>
                </a:buClr>
              </a:pP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products</a:t>
              </a:r>
            </a:p>
            <a:p>
              <a:pPr defTabSz="1219170">
                <a:lnSpc>
                  <a:spcPct val="150000"/>
                </a:lnSpc>
                <a:buClr>
                  <a:srgbClr val="000000"/>
                </a:buClr>
              </a:pP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WHERE (</a:t>
              </a:r>
              <a:r>
                <a:rPr lang="en-US" sz="2133" kern="0" err="1">
                  <a:solidFill>
                    <a:srgbClr val="CCCCCC"/>
                  </a:solidFill>
                  <a:highlight>
                    <a:srgbClr val="1F1F1F"/>
                  </a:highlight>
                  <a:latin typeface="Consolas" panose="020B0609020204030204" pitchFamily="49" charset="0"/>
                  <a:cs typeface="Consolas" panose="020B0609020204030204" pitchFamily="49" charset="0"/>
                  <a:sym typeface="Arial"/>
                </a:rPr>
                <a:t>begin_xid</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&lt; 24825</a:t>
              </a: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 AND (</a:t>
              </a:r>
              <a:r>
                <a:rPr lang="en-US" sz="2133" kern="0" err="1">
                  <a:solidFill>
                    <a:srgbClr val="CCCCCC"/>
                  </a:solidFill>
                  <a:highlight>
                    <a:srgbClr val="1F1F1F"/>
                  </a:highlight>
                  <a:latin typeface="Consolas" panose="020B0609020204030204" pitchFamily="49" charset="0"/>
                  <a:cs typeface="Consolas" panose="020B0609020204030204" pitchFamily="49" charset="0"/>
                  <a:sym typeface="Arial"/>
                </a:rPr>
                <a:t>end_xid</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&gt;= 24825</a:t>
              </a: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a:t>
              </a:r>
              <a:endParaRPr lang="en-US" sz="2133" kern="0">
                <a:solidFill>
                  <a:srgbClr val="CCCCCC"/>
                </a:solidFill>
                <a:highlight>
                  <a:srgbClr val="1F1F1F"/>
                </a:highlight>
                <a:latin typeface="Consolas" panose="020B0609020204030204" pitchFamily="49" charset="0"/>
                <a:cs typeface="Consolas" panose="020B0609020204030204" pitchFamily="49" charset="0"/>
                <a:sym typeface="Arial"/>
              </a:endParaRPr>
            </a:p>
          </p:txBody>
        </p:sp>
      </p:grpSp>
      <p:graphicFrame>
        <p:nvGraphicFramePr>
          <p:cNvPr id="17" name="Table 16">
            <a:extLst>
              <a:ext uri="{FF2B5EF4-FFF2-40B4-BE49-F238E27FC236}">
                <a16:creationId xmlns:a16="http://schemas.microsoft.com/office/drawing/2014/main" id="{54714EA7-B505-621E-DE75-2486232D86CE}"/>
              </a:ext>
            </a:extLst>
          </p:cNvPr>
          <p:cNvGraphicFramePr>
            <a:graphicFrameLocks noGrp="1"/>
          </p:cNvGraphicFramePr>
          <p:nvPr/>
        </p:nvGraphicFramePr>
        <p:xfrm>
          <a:off x="1331376" y="2860959"/>
          <a:ext cx="8128000" cy="502920"/>
        </p:xfrm>
        <a:graphic>
          <a:graphicData uri="http://schemas.openxmlformats.org/drawingml/2006/table">
            <a:tbl>
              <a:tblPr firstRow="1" bandRow="1"/>
              <a:tblGrid>
                <a:gridCol w="1625600">
                  <a:extLst>
                    <a:ext uri="{9D8B030D-6E8A-4147-A177-3AD203B41FA5}">
                      <a16:colId xmlns:a16="http://schemas.microsoft.com/office/drawing/2014/main" val="900571270"/>
                    </a:ext>
                  </a:extLst>
                </a:gridCol>
                <a:gridCol w="1625600">
                  <a:extLst>
                    <a:ext uri="{9D8B030D-6E8A-4147-A177-3AD203B41FA5}">
                      <a16:colId xmlns:a16="http://schemas.microsoft.com/office/drawing/2014/main" val="707096"/>
                    </a:ext>
                  </a:extLst>
                </a:gridCol>
                <a:gridCol w="1625600">
                  <a:extLst>
                    <a:ext uri="{9D8B030D-6E8A-4147-A177-3AD203B41FA5}">
                      <a16:colId xmlns:a16="http://schemas.microsoft.com/office/drawing/2014/main" val="541207523"/>
                    </a:ext>
                  </a:extLst>
                </a:gridCol>
                <a:gridCol w="1625600">
                  <a:extLst>
                    <a:ext uri="{9D8B030D-6E8A-4147-A177-3AD203B41FA5}">
                      <a16:colId xmlns:a16="http://schemas.microsoft.com/office/drawing/2014/main" val="3439652591"/>
                    </a:ext>
                  </a:extLst>
                </a:gridCol>
                <a:gridCol w="1625600">
                  <a:extLst>
                    <a:ext uri="{9D8B030D-6E8A-4147-A177-3AD203B41FA5}">
                      <a16:colId xmlns:a16="http://schemas.microsoft.com/office/drawing/2014/main" val="1500119596"/>
                    </a:ext>
                  </a:extLst>
                </a:gridCol>
              </a:tblGrid>
              <a:tr h="501312">
                <a:tc>
                  <a:txBody>
                    <a:bodyPr/>
                    <a:lstStyle/>
                    <a:p>
                      <a:r>
                        <a:rPr lang="en-US" sz="2500">
                          <a:latin typeface="Neue Haas Grotesk Text Pro" panose="020B0504020202020204" pitchFamily="34" charset="77"/>
                        </a:rPr>
                        <a:t>24818</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24824</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4EDDC"/>
                    </a:solidFill>
                  </a:tcPr>
                </a:tc>
                <a:tc>
                  <a:txBody>
                    <a:bodyPr/>
                    <a:lstStyle/>
                    <a:p>
                      <a:r>
                        <a:rPr lang="en-US" sz="2500">
                          <a:latin typeface="Neue Haas Grotesk Text Pro" panose="020B0504020202020204" pitchFamily="34" charset="77"/>
                        </a:rPr>
                        <a:t>…</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500">
                          <a:latin typeface="Neue Haas Grotesk Text Pro" panose="020B0504020202020204" pitchFamily="34" charset="77"/>
                        </a:rPr>
                        <a:t>24826</a:t>
                      </a:r>
                    </a:p>
                  </a:txBody>
                  <a:tcPr marL="121920" marR="121920" marT="60960" marB="609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616678243"/>
                  </a:ext>
                </a:extLst>
              </a:tr>
            </a:tbl>
          </a:graphicData>
        </a:graphic>
      </p:graphicFrame>
      <p:sp>
        <p:nvSpPr>
          <p:cNvPr id="18" name="Down Arrow 17">
            <a:extLst>
              <a:ext uri="{FF2B5EF4-FFF2-40B4-BE49-F238E27FC236}">
                <a16:creationId xmlns:a16="http://schemas.microsoft.com/office/drawing/2014/main" id="{E5EE5595-BD53-9A24-BD31-460D3DFD87CF}"/>
              </a:ext>
            </a:extLst>
          </p:cNvPr>
          <p:cNvSpPr/>
          <p:nvPr/>
        </p:nvSpPr>
        <p:spPr>
          <a:xfrm rot="10800000">
            <a:off x="6403759" y="3358847"/>
            <a:ext cx="307759" cy="50198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nvGrpSpPr>
          <p:cNvPr id="21" name="Group 20">
            <a:extLst>
              <a:ext uri="{FF2B5EF4-FFF2-40B4-BE49-F238E27FC236}">
                <a16:creationId xmlns:a16="http://schemas.microsoft.com/office/drawing/2014/main" id="{9A8A47BC-19DD-2140-B4AD-B07CFA8F2FCF}"/>
              </a:ext>
            </a:extLst>
          </p:cNvPr>
          <p:cNvGrpSpPr/>
          <p:nvPr/>
        </p:nvGrpSpPr>
        <p:grpSpPr>
          <a:xfrm>
            <a:off x="1331377" y="1688083"/>
            <a:ext cx="6994332" cy="583962"/>
            <a:chOff x="430432" y="2019985"/>
            <a:chExt cx="5245749" cy="437971"/>
          </a:xfrm>
        </p:grpSpPr>
        <p:sp>
          <p:nvSpPr>
            <p:cNvPr id="22" name="Rectangle 21">
              <a:extLst>
                <a:ext uri="{FF2B5EF4-FFF2-40B4-BE49-F238E27FC236}">
                  <a16:creationId xmlns:a16="http://schemas.microsoft.com/office/drawing/2014/main" id="{86E3102C-DE93-5189-E47D-AF74092DF06C}"/>
                </a:ext>
              </a:extLst>
            </p:cNvPr>
            <p:cNvSpPr/>
            <p:nvPr/>
          </p:nvSpPr>
          <p:spPr>
            <a:xfrm>
              <a:off x="430432" y="2019985"/>
              <a:ext cx="5245749" cy="437971"/>
            </a:xfrm>
            <a:prstGeom prst="rect">
              <a:avLst/>
            </a:prstGeom>
            <a:solidFill>
              <a:srgbClr val="1F1F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Consolas" panose="020B0609020204030204" pitchFamily="49" charset="0"/>
                <a:cs typeface="Consolas" panose="020B0609020204030204" pitchFamily="49" charset="0"/>
                <a:sym typeface="Arial"/>
              </a:endParaRPr>
            </a:p>
          </p:txBody>
        </p:sp>
        <p:sp>
          <p:nvSpPr>
            <p:cNvPr id="23" name="TextBox 22">
              <a:extLst>
                <a:ext uri="{FF2B5EF4-FFF2-40B4-BE49-F238E27FC236}">
                  <a16:creationId xmlns:a16="http://schemas.microsoft.com/office/drawing/2014/main" id="{DCCF29C5-B8E2-3152-5531-D91F7CB99448}"/>
                </a:ext>
              </a:extLst>
            </p:cNvPr>
            <p:cNvSpPr txBox="1"/>
            <p:nvPr/>
          </p:nvSpPr>
          <p:spPr>
            <a:xfrm>
              <a:off x="481920" y="2063921"/>
              <a:ext cx="5142772" cy="315423"/>
            </a:xfrm>
            <a:prstGeom prst="rect">
              <a:avLst/>
            </a:prstGeom>
            <a:noFill/>
          </p:spPr>
          <p:txBody>
            <a:bodyPr wrap="square">
              <a:spAutoFit/>
            </a:bodyPr>
            <a:lstStyle/>
            <a:p>
              <a:pPr defTabSz="1219170">
                <a:buClr>
                  <a:srgbClr val="000000"/>
                </a:buClr>
              </a:pP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SELECT</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product, inventory </a:t>
              </a:r>
              <a:r>
                <a:rPr lang="en-US" sz="2133" kern="0">
                  <a:solidFill>
                    <a:srgbClr val="00B0F0"/>
                  </a:solidFill>
                  <a:highlight>
                    <a:srgbClr val="1F1F1F"/>
                  </a:highlight>
                  <a:latin typeface="Consolas" panose="020B0609020204030204" pitchFamily="49" charset="0"/>
                  <a:cs typeface="Consolas" panose="020B0609020204030204" pitchFamily="49" charset="0"/>
                  <a:sym typeface="Arial"/>
                </a:rPr>
                <a:t>FROM</a:t>
              </a:r>
              <a:r>
                <a:rPr lang="en-US" sz="2133" kern="0">
                  <a:solidFill>
                    <a:srgbClr val="CCCCCC"/>
                  </a:solidFill>
                  <a:highlight>
                    <a:srgbClr val="1F1F1F"/>
                  </a:highlight>
                  <a:latin typeface="Consolas" panose="020B0609020204030204" pitchFamily="49" charset="0"/>
                  <a:cs typeface="Consolas" panose="020B0609020204030204" pitchFamily="49" charset="0"/>
                  <a:sym typeface="Arial"/>
                </a:rPr>
                <a:t> products; </a:t>
              </a:r>
            </a:p>
          </p:txBody>
        </p:sp>
      </p:grpSp>
    </p:spTree>
    <p:extLst>
      <p:ext uri="{BB962C8B-B14F-4D97-AF65-F5344CB8AC3E}">
        <p14:creationId xmlns:p14="http://schemas.microsoft.com/office/powerpoint/2010/main" val="1787418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E58FB-9A56-E6B2-8F6B-2668518E5C7B}"/>
              </a:ext>
            </a:extLst>
          </p:cNvPr>
          <p:cNvSpPr>
            <a:spLocks noGrp="1"/>
          </p:cNvSpPr>
          <p:nvPr>
            <p:ph type="title"/>
          </p:nvPr>
        </p:nvSpPr>
        <p:spPr/>
        <p:txBody>
          <a:bodyPr>
            <a:normAutofit/>
          </a:bodyPr>
          <a:lstStyle/>
          <a:p>
            <a:r>
              <a:rPr lang="en-US"/>
              <a:t>Time Travel Debugging</a:t>
            </a:r>
          </a:p>
        </p:txBody>
      </p:sp>
      <p:sp>
        <p:nvSpPr>
          <p:cNvPr id="5" name="Text Placeholder 4">
            <a:extLst>
              <a:ext uri="{FF2B5EF4-FFF2-40B4-BE49-F238E27FC236}">
                <a16:creationId xmlns:a16="http://schemas.microsoft.com/office/drawing/2014/main" id="{AE9605DF-6406-1DF0-18E6-CA1FB2C7B2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845195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a:xfrm>
            <a:off x="838199" y="365125"/>
            <a:ext cx="10649857" cy="1325563"/>
          </a:xfrm>
        </p:spPr>
        <p:txBody>
          <a:bodyPr>
            <a:normAutofit/>
          </a:bodyPr>
          <a:lstStyle/>
          <a:p>
            <a:r>
              <a:rPr lang="en-US"/>
              <a:t>Replay Statements As Of a Past Transaction </a:t>
            </a:r>
          </a:p>
        </p:txBody>
      </p:sp>
      <p:graphicFrame>
        <p:nvGraphicFramePr>
          <p:cNvPr id="6" name="Table 5">
            <a:extLst>
              <a:ext uri="{FF2B5EF4-FFF2-40B4-BE49-F238E27FC236}">
                <a16:creationId xmlns:a16="http://schemas.microsoft.com/office/drawing/2014/main" id="{EA8823CA-757E-8683-14A6-C47425030AC1}"/>
              </a:ext>
            </a:extLst>
          </p:cNvPr>
          <p:cNvGraphicFramePr>
            <a:graphicFrameLocks noGrp="1"/>
          </p:cNvGraphicFramePr>
          <p:nvPr/>
        </p:nvGraphicFramePr>
        <p:xfrm>
          <a:off x="251013" y="2121166"/>
          <a:ext cx="11689975" cy="3496716"/>
        </p:xfrm>
        <a:graphic>
          <a:graphicData uri="http://schemas.openxmlformats.org/drawingml/2006/table">
            <a:tbl>
              <a:tblPr firstRow="1" bandRow="1">
                <a:tableStyleId>{5C22544A-7EE6-4342-B048-85BDC9FD1C3A}</a:tableStyleId>
              </a:tblPr>
              <a:tblGrid>
                <a:gridCol w="11689975">
                  <a:extLst>
                    <a:ext uri="{9D8B030D-6E8A-4147-A177-3AD203B41FA5}">
                      <a16:colId xmlns:a16="http://schemas.microsoft.com/office/drawing/2014/main" val="15754979"/>
                    </a:ext>
                  </a:extLst>
                </a:gridCol>
              </a:tblGrid>
              <a:tr h="3496716">
                <a:tc>
                  <a:txBody>
                    <a:bodyPr/>
                    <a:lstStyle/>
                    <a:p>
                      <a:r>
                        <a:rPr lang="en-US" sz="2400" b="1">
                          <a:solidFill>
                            <a:schemeClr val="tx1"/>
                          </a:solidFill>
                          <a:latin typeface="Consolas" panose="020B0609020204030204" pitchFamily="49" charset="0"/>
                          <a:cs typeface="Consolas" panose="020B0609020204030204" pitchFamily="49" charset="0"/>
                        </a:rPr>
                        <a:t>BEGIN</a:t>
                      </a:r>
                    </a:p>
                    <a:p>
                      <a:endParaRPr lang="en-US" sz="2400" b="0">
                        <a:solidFill>
                          <a:schemeClr val="tx1"/>
                        </a:solidFill>
                        <a:latin typeface="Consolas" panose="020B0609020204030204" pitchFamily="49" charset="0"/>
                        <a:cs typeface="Consolas" panose="020B0609020204030204" pitchFamily="49" charset="0"/>
                      </a:endParaRPr>
                    </a:p>
                    <a:p>
                      <a:r>
                        <a:rPr lang="en-US" sz="2400" b="0">
                          <a:solidFill>
                            <a:schemeClr val="tx1"/>
                          </a:solidFill>
                          <a:latin typeface="Consolas" panose="020B0609020204030204" pitchFamily="49" charset="0"/>
                          <a:cs typeface="Consolas" panose="020B0609020204030204" pitchFamily="49" charset="0"/>
                        </a:rPr>
                        <a:t>UPDATE products SET inventory = 50 WHERE product LIKE ‘Premium%’</a:t>
                      </a:r>
                    </a:p>
                    <a:p>
                      <a:r>
                        <a:rPr lang="en-US" sz="2400" b="0">
                          <a:solidFill>
                            <a:schemeClr val="tx1"/>
                          </a:solidFill>
                          <a:latin typeface="Consolas" panose="020B0609020204030204" pitchFamily="49" charset="0"/>
                          <a:cs typeface="Consolas" panose="020B0609020204030204" pitchFamily="49" charset="0"/>
                        </a:rPr>
                        <a:t>RETURNING product, inventory;</a:t>
                      </a:r>
                    </a:p>
                    <a:p>
                      <a:endParaRPr lang="en-US" sz="2400" b="0">
                        <a:solidFill>
                          <a:schemeClr val="tx1"/>
                        </a:solidFill>
                        <a:latin typeface="Consolas" panose="020B0609020204030204" pitchFamily="49" charset="0"/>
                        <a:cs typeface="Consolas" panose="020B0609020204030204" pitchFamily="49" charset="0"/>
                      </a:endParaRPr>
                    </a:p>
                    <a:p>
                      <a:r>
                        <a:rPr lang="en-US" sz="2400" b="0">
                          <a:solidFill>
                            <a:schemeClr val="tx1"/>
                          </a:solidFill>
                          <a:latin typeface="Consolas" panose="020B0609020204030204" pitchFamily="49" charset="0"/>
                          <a:cs typeface="Consolas" panose="020B0609020204030204" pitchFamily="49" charset="0"/>
                        </a:rPr>
                        <a:t>UPDATE products SET inventory = 100 WHERE product = ‘Premium Widget’ RETURNING product, inventory;</a:t>
                      </a:r>
                    </a:p>
                    <a:p>
                      <a:endParaRPr lang="en-US" sz="2400" b="0">
                        <a:solidFill>
                          <a:schemeClr val="tx1"/>
                        </a:solidFill>
                        <a:latin typeface="Consolas" panose="020B0609020204030204" pitchFamily="49" charset="0"/>
                        <a:cs typeface="Consolas" panose="020B0609020204030204" pitchFamily="49" charset="0"/>
                      </a:endParaRPr>
                    </a:p>
                    <a:p>
                      <a:r>
                        <a:rPr lang="en-US" sz="2400" b="1">
                          <a:solidFill>
                            <a:schemeClr val="tx1"/>
                          </a:solidFill>
                          <a:latin typeface="Consolas" panose="020B0609020204030204" pitchFamily="49" charset="0"/>
                          <a:cs typeface="Consolas" panose="020B0609020204030204" pitchFamily="49" charset="0"/>
                        </a:rPr>
                        <a:t>COMMIT</a:t>
                      </a:r>
                    </a:p>
                  </a:txBody>
                  <a:tcPr marL="121920" marR="121920" marT="60960" marB="609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062941"/>
                  </a:ext>
                </a:extLst>
              </a:tr>
            </a:tbl>
          </a:graphicData>
        </a:graphic>
      </p:graphicFrame>
    </p:spTree>
    <p:extLst>
      <p:ext uri="{BB962C8B-B14F-4D97-AF65-F5344CB8AC3E}">
        <p14:creationId xmlns:p14="http://schemas.microsoft.com/office/powerpoint/2010/main" val="27163417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Challenges</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Require read-your-own-writes within a transaction</a:t>
            </a:r>
          </a:p>
          <a:p>
            <a:r>
              <a:rPr lang="en-US"/>
              <a:t>WAL doesn’t track SQL statements</a:t>
            </a:r>
          </a:p>
          <a:p>
            <a:pPr lvl="1"/>
            <a:r>
              <a:rPr lang="en-US"/>
              <a:t>Each transaction may have </a:t>
            </a:r>
            <a:r>
              <a:rPr lang="en-US" b="1"/>
              <a:t>multiple </a:t>
            </a:r>
            <a:r>
              <a:rPr lang="en-US"/>
              <a:t>statements</a:t>
            </a:r>
          </a:p>
          <a:p>
            <a:pPr lvl="1"/>
            <a:r>
              <a:rPr lang="en-US"/>
              <a:t>Each statement may change </a:t>
            </a:r>
            <a:r>
              <a:rPr lang="en-US" b="1"/>
              <a:t>multiple</a:t>
            </a:r>
            <a:r>
              <a:rPr lang="en-US"/>
              <a:t> records</a:t>
            </a:r>
          </a:p>
          <a:p>
            <a:pPr lvl="1"/>
            <a:r>
              <a:rPr lang="en-US"/>
              <a:t>Each record may be changed </a:t>
            </a:r>
            <a:r>
              <a:rPr lang="en-US" b="1"/>
              <a:t>multiple</a:t>
            </a:r>
            <a:r>
              <a:rPr lang="en-US"/>
              <a:t> times</a:t>
            </a:r>
          </a:p>
        </p:txBody>
      </p:sp>
    </p:spTree>
    <p:extLst>
      <p:ext uri="{BB962C8B-B14F-4D97-AF65-F5344CB8AC3E}">
        <p14:creationId xmlns:p14="http://schemas.microsoft.com/office/powerpoint/2010/main" val="42627387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130B-8755-BEE0-D38D-AC340B6984A3}"/>
              </a:ext>
            </a:extLst>
          </p:cNvPr>
          <p:cNvSpPr>
            <a:spLocks noGrp="1"/>
          </p:cNvSpPr>
          <p:nvPr>
            <p:ph type="title"/>
          </p:nvPr>
        </p:nvSpPr>
        <p:spPr/>
        <p:txBody>
          <a:bodyPr>
            <a:normAutofit/>
          </a:bodyPr>
          <a:lstStyle/>
          <a:p>
            <a:r>
              <a:rPr lang="en-US"/>
              <a:t>Time Travel Debugging</a:t>
            </a:r>
          </a:p>
        </p:txBody>
      </p:sp>
      <p:sp>
        <p:nvSpPr>
          <p:cNvPr id="3" name="Text Placeholder 2">
            <a:extLst>
              <a:ext uri="{FF2B5EF4-FFF2-40B4-BE49-F238E27FC236}">
                <a16:creationId xmlns:a16="http://schemas.microsoft.com/office/drawing/2014/main" id="{8CAA6F97-9908-DAAD-F40E-D9F9F601359F}"/>
              </a:ext>
            </a:extLst>
          </p:cNvPr>
          <p:cNvSpPr>
            <a:spLocks noGrp="1"/>
          </p:cNvSpPr>
          <p:nvPr>
            <p:ph idx="1"/>
          </p:nvPr>
        </p:nvSpPr>
        <p:spPr/>
        <p:txBody>
          <a:bodyPr/>
          <a:lstStyle/>
          <a:p>
            <a:r>
              <a:rPr lang="en-US"/>
              <a:t>Proxy transforms insert/delete/update to </a:t>
            </a:r>
            <a:r>
              <a:rPr lang="en-US" b="1"/>
              <a:t>select</a:t>
            </a:r>
            <a:r>
              <a:rPr lang="en-US"/>
              <a:t> queries</a:t>
            </a:r>
          </a:p>
          <a:p>
            <a:r>
              <a:rPr lang="en-US"/>
              <a:t>Keep track of </a:t>
            </a:r>
            <a:r>
              <a:rPr lang="en-US" b="1"/>
              <a:t>which statement </a:t>
            </a:r>
            <a:r>
              <a:rPr lang="en-US"/>
              <a:t>within the transaction made </a:t>
            </a:r>
            <a:r>
              <a:rPr lang="en-US" b="1"/>
              <a:t>what</a:t>
            </a:r>
            <a:r>
              <a:rPr lang="en-US"/>
              <a:t> changes</a:t>
            </a:r>
          </a:p>
          <a:p>
            <a:pPr lvl="1"/>
            <a:r>
              <a:rPr lang="en-US" err="1"/>
              <a:t>begin_seq</a:t>
            </a:r>
            <a:r>
              <a:rPr lang="en-US"/>
              <a:t>: The statement ID that added the record</a:t>
            </a:r>
          </a:p>
          <a:p>
            <a:pPr lvl="1"/>
            <a:r>
              <a:rPr lang="en-US" err="1"/>
              <a:t>end_seq</a:t>
            </a:r>
            <a:r>
              <a:rPr lang="en-US"/>
              <a:t>: The statement ID that deleted the record</a:t>
            </a:r>
          </a:p>
          <a:p>
            <a:r>
              <a:rPr lang="en-US"/>
              <a:t>Use PG triggers to record how many records are changed </a:t>
            </a:r>
            <a:r>
              <a:rPr lang="en-US" b="1"/>
              <a:t>per statement</a:t>
            </a:r>
          </a:p>
          <a:p>
            <a:pPr lvl="1"/>
            <a:r>
              <a:rPr lang="en-US"/>
              <a:t>Emit WAL messages</a:t>
            </a:r>
          </a:p>
        </p:txBody>
      </p:sp>
    </p:spTree>
    <p:extLst>
      <p:ext uri="{BB962C8B-B14F-4D97-AF65-F5344CB8AC3E}">
        <p14:creationId xmlns:p14="http://schemas.microsoft.com/office/powerpoint/2010/main" val="3959304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5FE2E89-F294-8483-8F5A-AFC0514A1268}"/>
              </a:ext>
            </a:extLst>
          </p:cNvPr>
          <p:cNvPicPr>
            <a:picLocks noChangeAspect="1"/>
          </p:cNvPicPr>
          <p:nvPr/>
        </p:nvPicPr>
        <p:blipFill>
          <a:blip r:embed="rId2"/>
          <a:stretch>
            <a:fillRect/>
          </a:stretch>
        </p:blipFill>
        <p:spPr>
          <a:xfrm>
            <a:off x="-85061" y="-499729"/>
            <a:ext cx="12355065" cy="7421528"/>
          </a:xfrm>
          <a:prstGeom prst="rect">
            <a:avLst/>
          </a:prstGeom>
        </p:spPr>
      </p:pic>
      <p:sp>
        <p:nvSpPr>
          <p:cNvPr id="4" name="Title 3">
            <a:extLst>
              <a:ext uri="{FF2B5EF4-FFF2-40B4-BE49-F238E27FC236}">
                <a16:creationId xmlns:a16="http://schemas.microsoft.com/office/drawing/2014/main" id="{E7C85939-C44B-1836-9B42-571B3C6E8C55}"/>
              </a:ext>
            </a:extLst>
          </p:cNvPr>
          <p:cNvSpPr>
            <a:spLocks noGrp="1"/>
          </p:cNvSpPr>
          <p:nvPr>
            <p:ph type="title"/>
          </p:nvPr>
        </p:nvSpPr>
        <p:spPr>
          <a:noFill/>
        </p:spPr>
        <p:txBody>
          <a:bodyPr/>
          <a:lstStyle/>
          <a:p>
            <a:r>
              <a:rPr lang="en-US">
                <a:solidFill>
                  <a:schemeClr val="bg1"/>
                </a:solidFill>
                <a:effectLst>
                  <a:glow rad="101600">
                    <a:schemeClr val="tx1">
                      <a:alpha val="60000"/>
                    </a:schemeClr>
                  </a:glow>
                  <a:outerShdw blurRad="38100" dist="38100" dir="2700000" algn="tl">
                    <a:srgbClr val="000000">
                      <a:alpha val="43137"/>
                    </a:srgbClr>
                  </a:outerShdw>
                </a:effectLst>
              </a:rPr>
              <a:t>Time Travel Query Demo</a:t>
            </a:r>
          </a:p>
        </p:txBody>
      </p:sp>
    </p:spTree>
    <p:extLst>
      <p:ext uri="{BB962C8B-B14F-4D97-AF65-F5344CB8AC3E}">
        <p14:creationId xmlns:p14="http://schemas.microsoft.com/office/powerpoint/2010/main" val="33576822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A9878-BE50-EFB9-F04E-EEBB4908BBB6}"/>
              </a:ext>
            </a:extLst>
          </p:cNvPr>
          <p:cNvSpPr>
            <a:spLocks noGrp="1"/>
          </p:cNvSpPr>
          <p:nvPr>
            <p:ph type="title"/>
          </p:nvPr>
        </p:nvSpPr>
        <p:spPr>
          <a:xfrm>
            <a:off x="838200" y="365125"/>
            <a:ext cx="10515600" cy="1325563"/>
          </a:xfrm>
        </p:spPr>
        <p:txBody>
          <a:bodyPr>
            <a:normAutofit/>
          </a:bodyPr>
          <a:lstStyle/>
          <a:p>
            <a:r>
              <a:rPr lang="en-US"/>
              <a:t>Try DBOS Time Travel</a:t>
            </a:r>
          </a:p>
        </p:txBody>
      </p:sp>
      <p:sp>
        <p:nvSpPr>
          <p:cNvPr id="3" name="Text Placeholder 2">
            <a:extLst>
              <a:ext uri="{FF2B5EF4-FFF2-40B4-BE49-F238E27FC236}">
                <a16:creationId xmlns:a16="http://schemas.microsoft.com/office/drawing/2014/main" id="{06C00D5E-C0ED-FF57-6B2A-19959A09038D}"/>
              </a:ext>
            </a:extLst>
          </p:cNvPr>
          <p:cNvSpPr>
            <a:spLocks noGrp="1"/>
          </p:cNvSpPr>
          <p:nvPr>
            <p:ph idx="1"/>
          </p:nvPr>
        </p:nvSpPr>
        <p:spPr>
          <a:xfrm>
            <a:off x="838200" y="1825625"/>
            <a:ext cx="10515600" cy="4351338"/>
          </a:xfrm>
        </p:spPr>
        <p:txBody>
          <a:bodyPr/>
          <a:lstStyle/>
          <a:p>
            <a:r>
              <a:rPr lang="en-US"/>
              <a:t>Tutorial</a:t>
            </a:r>
          </a:p>
          <a:p>
            <a:pPr marL="457200" indent="0">
              <a:buNone/>
            </a:pPr>
            <a:r>
              <a:rPr lang="en-US">
                <a:hlinkClick r:id="rId3"/>
              </a:rPr>
              <a:t>https://docs.dbos.dev/cloud-tutorials/interactive-timetravel</a:t>
            </a:r>
            <a:endParaRPr lang="en-US"/>
          </a:p>
          <a:p>
            <a:r>
              <a:rPr lang="en-US"/>
              <a:t>Case Study</a:t>
            </a:r>
          </a:p>
          <a:p>
            <a:pPr marL="457200" indent="0">
              <a:buNone/>
            </a:pPr>
            <a:r>
              <a:rPr lang="en-US">
                <a:hlinkClick r:id="rId4"/>
              </a:rPr>
              <a:t>https://www.dbos.dev/blog/database-time-travel</a:t>
            </a:r>
            <a:endParaRPr lang="en-US"/>
          </a:p>
        </p:txBody>
      </p:sp>
      <p:pic>
        <p:nvPicPr>
          <p:cNvPr id="6" name="Picture 5">
            <a:extLst>
              <a:ext uri="{FF2B5EF4-FFF2-40B4-BE49-F238E27FC236}">
                <a16:creationId xmlns:a16="http://schemas.microsoft.com/office/drawing/2014/main" id="{C610E065-FED8-773D-1C29-0C18D3D2B096}"/>
              </a:ext>
            </a:extLst>
          </p:cNvPr>
          <p:cNvPicPr>
            <a:picLocks noChangeAspect="1"/>
          </p:cNvPicPr>
          <p:nvPr/>
        </p:nvPicPr>
        <p:blipFill>
          <a:blip r:embed="rId5"/>
          <a:stretch>
            <a:fillRect/>
          </a:stretch>
        </p:blipFill>
        <p:spPr>
          <a:xfrm>
            <a:off x="9304410" y="3319477"/>
            <a:ext cx="2799753" cy="3471695"/>
          </a:xfrm>
          <a:prstGeom prst="rect">
            <a:avLst/>
          </a:prstGeom>
        </p:spPr>
      </p:pic>
    </p:spTree>
    <p:extLst>
      <p:ext uri="{BB962C8B-B14F-4D97-AF65-F5344CB8AC3E}">
        <p14:creationId xmlns:p14="http://schemas.microsoft.com/office/powerpoint/2010/main" val="27454215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F2A8B-1620-BE1E-A9DD-68FAC3E12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9F542-369B-B778-9E17-ACBB9506109A}"/>
              </a:ext>
            </a:extLst>
          </p:cNvPr>
          <p:cNvSpPr>
            <a:spLocks noGrp="1"/>
          </p:cNvSpPr>
          <p:nvPr>
            <p:ph type="title"/>
          </p:nvPr>
        </p:nvSpPr>
        <p:spPr>
          <a:xfrm>
            <a:off x="838200" y="365125"/>
            <a:ext cx="10515600" cy="1325563"/>
          </a:xfrm>
        </p:spPr>
        <p:txBody>
          <a:bodyPr>
            <a:normAutofit/>
          </a:bodyPr>
          <a:lstStyle/>
          <a:p>
            <a:r>
              <a:rPr lang="en-US"/>
              <a:t>Summary</a:t>
            </a:r>
          </a:p>
        </p:txBody>
      </p:sp>
      <p:sp>
        <p:nvSpPr>
          <p:cNvPr id="3" name="Text Placeholder 2">
            <a:extLst>
              <a:ext uri="{FF2B5EF4-FFF2-40B4-BE49-F238E27FC236}">
                <a16:creationId xmlns:a16="http://schemas.microsoft.com/office/drawing/2014/main" id="{05CC5031-D52E-3A10-0433-C586D37B76AB}"/>
              </a:ext>
            </a:extLst>
          </p:cNvPr>
          <p:cNvSpPr>
            <a:spLocks noGrp="1"/>
          </p:cNvSpPr>
          <p:nvPr>
            <p:ph idx="1"/>
          </p:nvPr>
        </p:nvSpPr>
        <p:spPr>
          <a:xfrm>
            <a:off x="838200" y="1825625"/>
            <a:ext cx="10515600" cy="4351338"/>
          </a:xfrm>
        </p:spPr>
        <p:txBody>
          <a:bodyPr>
            <a:normAutofit/>
          </a:bodyPr>
          <a:lstStyle/>
          <a:p>
            <a:r>
              <a:rPr lang="en-US"/>
              <a:t>History data stored in a separate provenance database</a:t>
            </a:r>
          </a:p>
          <a:p>
            <a:r>
              <a:rPr lang="en-US"/>
              <a:t>Logical replication transformation to Multi-Version Format</a:t>
            </a:r>
          </a:p>
          <a:p>
            <a:r>
              <a:rPr lang="en-US"/>
              <a:t>Time Travel Proxy provides a “natural and familiar” </a:t>
            </a:r>
            <a:br>
              <a:rPr lang="en-US"/>
            </a:br>
            <a:r>
              <a:rPr lang="en-US"/>
              <a:t>time travel query experience</a:t>
            </a:r>
          </a:p>
          <a:p>
            <a:r>
              <a:rPr lang="en-US"/>
              <a:t>Intra-Transaction statement tracking enables</a:t>
            </a:r>
            <a:br>
              <a:rPr lang="en-US"/>
            </a:br>
            <a:r>
              <a:rPr lang="en-US"/>
              <a:t>Time Travel Debugging</a:t>
            </a:r>
          </a:p>
        </p:txBody>
      </p:sp>
      <p:pic>
        <p:nvPicPr>
          <p:cNvPr id="71" name="Picture 70">
            <a:extLst>
              <a:ext uri="{FF2B5EF4-FFF2-40B4-BE49-F238E27FC236}">
                <a16:creationId xmlns:a16="http://schemas.microsoft.com/office/drawing/2014/main" id="{D9737C0C-8560-8926-A4CF-628210050EA6}"/>
              </a:ext>
            </a:extLst>
          </p:cNvPr>
          <p:cNvPicPr>
            <a:picLocks noChangeAspect="1"/>
          </p:cNvPicPr>
          <p:nvPr/>
        </p:nvPicPr>
        <p:blipFill>
          <a:blip r:embed="rId3"/>
          <a:stretch>
            <a:fillRect/>
          </a:stretch>
        </p:blipFill>
        <p:spPr>
          <a:xfrm>
            <a:off x="9304410" y="3319477"/>
            <a:ext cx="2799753" cy="3471695"/>
          </a:xfrm>
          <a:prstGeom prst="rect">
            <a:avLst/>
          </a:prstGeom>
        </p:spPr>
      </p:pic>
      <p:sp>
        <p:nvSpPr>
          <p:cNvPr id="4" name="TextBox 3">
            <a:extLst>
              <a:ext uri="{FF2B5EF4-FFF2-40B4-BE49-F238E27FC236}">
                <a16:creationId xmlns:a16="http://schemas.microsoft.com/office/drawing/2014/main" id="{5C18C6B8-AA90-7B02-449C-7362940FC016}"/>
              </a:ext>
            </a:extLst>
          </p:cNvPr>
          <p:cNvSpPr txBox="1"/>
          <p:nvPr/>
        </p:nvSpPr>
        <p:spPr>
          <a:xfrm>
            <a:off x="838200" y="4973044"/>
            <a:ext cx="7715847" cy="1203919"/>
          </a:xfrm>
          <a:prstGeom prst="rect">
            <a:avLst/>
          </a:prstGeom>
          <a:noFill/>
        </p:spPr>
        <p:txBody>
          <a:bodyPr wrap="square">
            <a:sp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b="1">
                <a:solidFill>
                  <a:srgbClr val="0164A5"/>
                </a:solidFill>
                <a:latin typeface="Aptos" panose="02110004020202020204"/>
              </a:rPr>
              <a:t>H</a:t>
            </a:r>
            <a:r>
              <a:rPr kumimoji="0" lang="en-US" sz="4000" b="1" i="0" u="none" strike="noStrike" kern="1200" cap="none" spc="0" normalizeH="0" baseline="0" noProof="0">
                <a:ln>
                  <a:noFill/>
                </a:ln>
                <a:solidFill>
                  <a:srgbClr val="0164A5"/>
                </a:solidFill>
                <a:effectLst/>
                <a:uLnTx/>
                <a:uFillTx/>
                <a:latin typeface="Aptos" panose="02110004020202020204"/>
                <a:ea typeface="+mn-ea"/>
                <a:cs typeface="+mn-cs"/>
              </a:rPr>
              <a:t>arry.Pierson@dbos.dev</a:t>
            </a:r>
            <a:br>
              <a:rPr lang="en-US" sz="4000" b="1">
                <a:solidFill>
                  <a:srgbClr val="0164A5"/>
                </a:solidFill>
                <a:latin typeface="Aptos" panose="02110004020202020204"/>
              </a:rPr>
            </a:br>
            <a:r>
              <a:rPr lang="en-US" sz="4000" b="1">
                <a:solidFill>
                  <a:srgbClr val="0164A5"/>
                </a:solidFill>
                <a:latin typeface="Aptos" panose="02110004020202020204"/>
              </a:rPr>
              <a:t>@DevHawk</a:t>
            </a:r>
          </a:p>
        </p:txBody>
      </p:sp>
    </p:spTree>
    <p:extLst>
      <p:ext uri="{BB962C8B-B14F-4D97-AF65-F5344CB8AC3E}">
        <p14:creationId xmlns:p14="http://schemas.microsoft.com/office/powerpoint/2010/main" val="31313934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399E9-8D84-2D35-4B83-ECBF2E2F6D7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F01DC2D-7F58-5788-CF33-DFA0F6D290AA}"/>
              </a:ext>
            </a:extLst>
          </p:cNvPr>
          <p:cNvSpPr>
            <a:spLocks noGrp="1"/>
          </p:cNvSpPr>
          <p:nvPr>
            <p:ph type="ctrTitle"/>
          </p:nvPr>
        </p:nvSpPr>
        <p:spPr/>
        <p:txBody>
          <a:bodyPr>
            <a:normAutofit/>
          </a:bodyPr>
          <a:lstStyle/>
          <a:p>
            <a:pPr algn="l"/>
            <a:r>
              <a:rPr lang="en-US" sz="7200" b="1">
                <a:solidFill>
                  <a:schemeClr val="tx1"/>
                </a:solidFill>
              </a:rPr>
              <a:t>Time Travel Queries</a:t>
            </a:r>
            <a:br>
              <a:rPr lang="en-US" sz="7200" b="1">
                <a:solidFill>
                  <a:schemeClr val="tx1"/>
                </a:solidFill>
              </a:rPr>
            </a:br>
            <a:r>
              <a:rPr lang="en-US" sz="7200" b="1">
                <a:solidFill>
                  <a:schemeClr val="tx1"/>
                </a:solidFill>
              </a:rPr>
              <a:t>with Postgres</a:t>
            </a:r>
            <a:endParaRPr lang="en-US" sz="5300" b="1">
              <a:solidFill>
                <a:schemeClr val="tx1"/>
              </a:solidFill>
            </a:endParaRPr>
          </a:p>
        </p:txBody>
      </p:sp>
      <p:sp>
        <p:nvSpPr>
          <p:cNvPr id="5" name="Subtitle 4">
            <a:extLst>
              <a:ext uri="{FF2B5EF4-FFF2-40B4-BE49-F238E27FC236}">
                <a16:creationId xmlns:a16="http://schemas.microsoft.com/office/drawing/2014/main" id="{C587DD3A-7418-6D7F-406A-D77DF9960339}"/>
              </a:ext>
            </a:extLst>
          </p:cNvPr>
          <p:cNvSpPr>
            <a:spLocks noGrp="1"/>
          </p:cNvSpPr>
          <p:nvPr>
            <p:ph type="subTitle" idx="1"/>
          </p:nvPr>
        </p:nvSpPr>
        <p:spPr/>
        <p:txBody>
          <a:bodyPr anchor="ctr">
            <a:noAutofit/>
          </a:bodyPr>
          <a:lstStyle/>
          <a:p>
            <a:pPr algn="l">
              <a:lnSpc>
                <a:spcPct val="100000"/>
              </a:lnSpc>
              <a:spcBef>
                <a:spcPts val="0"/>
              </a:spcBef>
            </a:pPr>
            <a:r>
              <a:rPr lang="en-US" sz="3200" b="1">
                <a:solidFill>
                  <a:srgbClr val="0164A5"/>
                </a:solidFill>
                <a:latin typeface="+mj-lt"/>
              </a:rPr>
              <a:t>Harry Pierson, Staff Engineer</a:t>
            </a:r>
            <a:br>
              <a:rPr lang="en-US" sz="3200" b="1">
                <a:solidFill>
                  <a:srgbClr val="0164A5"/>
                </a:solidFill>
                <a:latin typeface="+mj-lt"/>
              </a:rPr>
            </a:br>
            <a:r>
              <a:rPr lang="en-US" sz="3200" b="1" err="1">
                <a:solidFill>
                  <a:srgbClr val="0164A5"/>
                </a:solidFill>
                <a:latin typeface="+mj-lt"/>
              </a:rPr>
              <a:t>harry.pierson@dbos.dev</a:t>
            </a:r>
            <a:br>
              <a:rPr lang="en-US" sz="3200" b="1">
                <a:solidFill>
                  <a:srgbClr val="0164A5"/>
                </a:solidFill>
                <a:latin typeface="+mj-lt"/>
              </a:rPr>
            </a:br>
            <a:r>
              <a:rPr lang="en-US" sz="3200" b="1">
                <a:solidFill>
                  <a:srgbClr val="0164A5"/>
                </a:solidFill>
                <a:latin typeface="+mj-lt"/>
              </a:rPr>
              <a:t>@DevHawk</a:t>
            </a:r>
          </a:p>
        </p:txBody>
      </p:sp>
      <p:pic>
        <p:nvPicPr>
          <p:cNvPr id="2" name="Google Shape;65;p1">
            <a:extLst>
              <a:ext uri="{FF2B5EF4-FFF2-40B4-BE49-F238E27FC236}">
                <a16:creationId xmlns:a16="http://schemas.microsoft.com/office/drawing/2014/main" id="{70FEC807-7680-40E7-D49F-4CF3683F0CB7}"/>
              </a:ext>
            </a:extLst>
          </p:cNvPr>
          <p:cNvPicPr preferRelativeResize="0"/>
          <p:nvPr/>
        </p:nvPicPr>
        <p:blipFill rotWithShape="1">
          <a:blip r:embed="rId3">
            <a:alphaModFix/>
          </a:blip>
          <a:srcRect/>
          <a:stretch/>
        </p:blipFill>
        <p:spPr>
          <a:xfrm>
            <a:off x="4371542" y="5119974"/>
            <a:ext cx="3544165" cy="1429098"/>
          </a:xfrm>
          <a:prstGeom prst="rect">
            <a:avLst/>
          </a:prstGeom>
          <a:noFill/>
          <a:ln>
            <a:noFill/>
          </a:ln>
        </p:spPr>
      </p:pic>
      <p:pic>
        <p:nvPicPr>
          <p:cNvPr id="7" name="Picture 6" descr="An elephant with a robot face">
            <a:extLst>
              <a:ext uri="{FF2B5EF4-FFF2-40B4-BE49-F238E27FC236}">
                <a16:creationId xmlns:a16="http://schemas.microsoft.com/office/drawing/2014/main" id="{0C6B333B-141D-BCF4-EC5E-93D88F6D5B86}"/>
              </a:ext>
            </a:extLst>
          </p:cNvPr>
          <p:cNvPicPr>
            <a:picLocks noChangeAspect="1"/>
          </p:cNvPicPr>
          <p:nvPr/>
        </p:nvPicPr>
        <p:blipFill>
          <a:blip r:embed="rId4"/>
          <a:stretch>
            <a:fillRect/>
          </a:stretch>
        </p:blipFill>
        <p:spPr>
          <a:xfrm>
            <a:off x="7915707" y="3069090"/>
            <a:ext cx="2908073" cy="2908073"/>
          </a:xfrm>
          <a:prstGeom prst="rect">
            <a:avLst/>
          </a:prstGeom>
          <a:noFill/>
        </p:spPr>
      </p:pic>
    </p:spTree>
    <p:extLst>
      <p:ext uri="{BB962C8B-B14F-4D97-AF65-F5344CB8AC3E}">
        <p14:creationId xmlns:p14="http://schemas.microsoft.com/office/powerpoint/2010/main" val="14146068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CC971-4B4F-E6CE-C04C-17EEEAD1C890}"/>
            </a:ext>
          </a:extLst>
        </p:cNvPr>
        <p:cNvGrpSpPr/>
        <p:nvPr/>
      </p:nvGrpSpPr>
      <p:grpSpPr>
        <a:xfrm>
          <a:off x="0" y="0"/>
          <a:ext cx="0" cy="0"/>
          <a:chOff x="0" y="0"/>
          <a:chExt cx="0" cy="0"/>
        </a:xfrm>
      </p:grpSpPr>
      <p:pic>
        <p:nvPicPr>
          <p:cNvPr id="5126" name="Picture 6" descr="Bill And Ted's Excellent Adventure | Cinema 1544: The  As-Official-As-It-Gets Site">
            <a:extLst>
              <a:ext uri="{FF2B5EF4-FFF2-40B4-BE49-F238E27FC236}">
                <a16:creationId xmlns:a16="http://schemas.microsoft.com/office/drawing/2014/main" id="{FDFD1144-F6EA-1CD6-1B48-EF2A108B77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707" y="2874483"/>
            <a:ext cx="3848100" cy="274770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858E2034-B671-F0F8-657D-03D763E174C8}"/>
              </a:ext>
            </a:extLst>
          </p:cNvPr>
          <p:cNvSpPr>
            <a:spLocks noGrp="1"/>
          </p:cNvSpPr>
          <p:nvPr>
            <p:ph type="ctrTitle"/>
          </p:nvPr>
        </p:nvSpPr>
        <p:spPr/>
        <p:txBody>
          <a:bodyPr>
            <a:normAutofit/>
          </a:bodyPr>
          <a:lstStyle/>
          <a:p>
            <a:pPr algn="l"/>
            <a:r>
              <a:rPr lang="en-US" sz="7200" b="1">
                <a:solidFill>
                  <a:schemeClr val="tx1"/>
                </a:solidFill>
              </a:rPr>
              <a:t>Time Travel Queries</a:t>
            </a:r>
            <a:br>
              <a:rPr lang="en-US" sz="7200" b="1">
                <a:solidFill>
                  <a:schemeClr val="tx1"/>
                </a:solidFill>
              </a:rPr>
            </a:br>
            <a:r>
              <a:rPr lang="en-US" sz="7200" b="1">
                <a:solidFill>
                  <a:schemeClr val="tx1"/>
                </a:solidFill>
              </a:rPr>
              <a:t>with Postgres</a:t>
            </a:r>
            <a:endParaRPr lang="en-US" sz="5300" b="1">
              <a:solidFill>
                <a:schemeClr val="tx1"/>
              </a:solidFill>
            </a:endParaRPr>
          </a:p>
        </p:txBody>
      </p:sp>
      <p:sp>
        <p:nvSpPr>
          <p:cNvPr id="5" name="Subtitle 4">
            <a:extLst>
              <a:ext uri="{FF2B5EF4-FFF2-40B4-BE49-F238E27FC236}">
                <a16:creationId xmlns:a16="http://schemas.microsoft.com/office/drawing/2014/main" id="{225E4C9B-0D88-C9B4-11B4-A6DDF58E23FE}"/>
              </a:ext>
            </a:extLst>
          </p:cNvPr>
          <p:cNvSpPr>
            <a:spLocks noGrp="1"/>
          </p:cNvSpPr>
          <p:nvPr>
            <p:ph type="subTitle" idx="1"/>
          </p:nvPr>
        </p:nvSpPr>
        <p:spPr/>
        <p:txBody>
          <a:bodyPr anchor="ctr">
            <a:noAutofit/>
          </a:bodyPr>
          <a:lstStyle/>
          <a:p>
            <a:pPr algn="l">
              <a:lnSpc>
                <a:spcPct val="100000"/>
              </a:lnSpc>
              <a:spcBef>
                <a:spcPts val="0"/>
              </a:spcBef>
            </a:pPr>
            <a:r>
              <a:rPr lang="en-US" sz="3200" b="1">
                <a:solidFill>
                  <a:srgbClr val="0164A5"/>
                </a:solidFill>
                <a:latin typeface="+mj-lt"/>
              </a:rPr>
              <a:t>Harry Pierson, Staff Engineer</a:t>
            </a:r>
            <a:br>
              <a:rPr lang="en-US" sz="3200" b="1">
                <a:solidFill>
                  <a:srgbClr val="0164A5"/>
                </a:solidFill>
                <a:latin typeface="+mj-lt"/>
              </a:rPr>
            </a:br>
            <a:r>
              <a:rPr lang="en-US" sz="3200" b="1" err="1">
                <a:solidFill>
                  <a:srgbClr val="0164A5"/>
                </a:solidFill>
                <a:latin typeface="+mj-lt"/>
              </a:rPr>
              <a:t>harry.pierson@dbos.dev</a:t>
            </a:r>
            <a:br>
              <a:rPr lang="en-US" sz="3200" b="1">
                <a:solidFill>
                  <a:srgbClr val="0164A5"/>
                </a:solidFill>
                <a:latin typeface="+mj-lt"/>
              </a:rPr>
            </a:br>
            <a:r>
              <a:rPr lang="en-US" sz="3200" b="1">
                <a:solidFill>
                  <a:srgbClr val="0164A5"/>
                </a:solidFill>
                <a:latin typeface="+mj-lt"/>
              </a:rPr>
              <a:t>@DevHawk</a:t>
            </a:r>
          </a:p>
        </p:txBody>
      </p:sp>
      <p:pic>
        <p:nvPicPr>
          <p:cNvPr id="2" name="Google Shape;65;p1">
            <a:extLst>
              <a:ext uri="{FF2B5EF4-FFF2-40B4-BE49-F238E27FC236}">
                <a16:creationId xmlns:a16="http://schemas.microsoft.com/office/drawing/2014/main" id="{795D1E9A-5B13-92B8-143C-23F1319B79D6}"/>
              </a:ext>
            </a:extLst>
          </p:cNvPr>
          <p:cNvPicPr preferRelativeResize="0"/>
          <p:nvPr/>
        </p:nvPicPr>
        <p:blipFill rotWithShape="1">
          <a:blip r:embed="rId4">
            <a:alphaModFix/>
          </a:blip>
          <a:srcRect/>
          <a:stretch/>
        </p:blipFill>
        <p:spPr>
          <a:xfrm>
            <a:off x="4371542" y="5119974"/>
            <a:ext cx="3544165" cy="1429098"/>
          </a:xfrm>
          <a:prstGeom prst="rect">
            <a:avLst/>
          </a:prstGeom>
          <a:noFill/>
          <a:ln>
            <a:noFill/>
          </a:ln>
        </p:spPr>
      </p:pic>
      <p:pic>
        <p:nvPicPr>
          <p:cNvPr id="6" name="Picture 2" descr="undefined">
            <a:extLst>
              <a:ext uri="{FF2B5EF4-FFF2-40B4-BE49-F238E27FC236}">
                <a16:creationId xmlns:a16="http://schemas.microsoft.com/office/drawing/2014/main" id="{5520AC79-D08C-5896-DE28-AC697E7D1A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8685" y="3509963"/>
            <a:ext cx="598401" cy="617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8606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76FBF-5951-0CC3-E9C0-94B32DA5DE8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0D69BA-4C45-BE42-2DBE-9CE158263B2D}"/>
              </a:ext>
            </a:extLst>
          </p:cNvPr>
          <p:cNvSpPr>
            <a:spLocks noGrp="1"/>
          </p:cNvSpPr>
          <p:nvPr>
            <p:ph idx="1"/>
          </p:nvPr>
        </p:nvSpPr>
        <p:spPr/>
        <p:txBody>
          <a:bodyPr/>
          <a:lstStyle/>
          <a:p>
            <a:endParaRPr lang="en-US"/>
          </a:p>
        </p:txBody>
      </p:sp>
      <p:pic>
        <p:nvPicPr>
          <p:cNvPr id="4" name="Picture Placeholder 10" descr="http://farm3.static.flickr.com/2396/2223570951_d200b8d2cd_b.jpg">
            <a:extLst>
              <a:ext uri="{FF2B5EF4-FFF2-40B4-BE49-F238E27FC236}">
                <a16:creationId xmlns:a16="http://schemas.microsoft.com/office/drawing/2014/main" id="{ABA3E2B4-F2B3-E701-627C-394533F11B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65125"/>
            <a:ext cx="10972800" cy="6172200"/>
          </a:xfrm>
          <a:prstGeom prst="rect">
            <a:avLst/>
          </a:prstGeom>
          <a:noFill/>
        </p:spPr>
      </p:pic>
    </p:spTree>
    <p:extLst>
      <p:ext uri="{BB962C8B-B14F-4D97-AF65-F5344CB8AC3E}">
        <p14:creationId xmlns:p14="http://schemas.microsoft.com/office/powerpoint/2010/main" val="35105232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91F072-A43C-B6F4-AAF7-CA14BF7514B3}"/>
              </a:ext>
            </a:extLst>
          </p:cNvPr>
          <p:cNvSpPr>
            <a:spLocks noGrp="1"/>
          </p:cNvSpPr>
          <p:nvPr>
            <p:ph type="title"/>
          </p:nvPr>
        </p:nvSpPr>
        <p:spPr/>
        <p:txBody>
          <a:bodyPr/>
          <a:lstStyle/>
          <a:p>
            <a:r>
              <a:rPr lang="en-US" b="1">
                <a:solidFill>
                  <a:srgbClr val="0164A5"/>
                </a:solidFill>
              </a:rPr>
              <a:t>Once Upon A Time…</a:t>
            </a:r>
          </a:p>
        </p:txBody>
      </p:sp>
      <p:sp>
        <p:nvSpPr>
          <p:cNvPr id="8" name="TextBox 7">
            <a:extLst>
              <a:ext uri="{FF2B5EF4-FFF2-40B4-BE49-F238E27FC236}">
                <a16:creationId xmlns:a16="http://schemas.microsoft.com/office/drawing/2014/main" id="{960C83B7-FD82-6FAE-2880-589E1FBE5E56}"/>
              </a:ext>
            </a:extLst>
          </p:cNvPr>
          <p:cNvSpPr txBox="1"/>
          <p:nvPr/>
        </p:nvSpPr>
        <p:spPr>
          <a:xfrm>
            <a:off x="522514" y="5766161"/>
            <a:ext cx="3791744" cy="369332"/>
          </a:xfrm>
          <a:prstGeom prst="rect">
            <a:avLst/>
          </a:prstGeom>
          <a:noFill/>
        </p:spPr>
        <p:txBody>
          <a:bodyPr wrap="none" rtlCol="0">
            <a:spAutoFit/>
          </a:bodyPr>
          <a:lstStyle/>
          <a:p>
            <a:r>
              <a:rPr lang="en-US" b="1" u="sng"/>
              <a:t>https://arxiv.org/pdf/1901.01973v1</a:t>
            </a:r>
          </a:p>
        </p:txBody>
      </p:sp>
      <p:pic>
        <p:nvPicPr>
          <p:cNvPr id="5" name="Picture 4">
            <a:extLst>
              <a:ext uri="{FF2B5EF4-FFF2-40B4-BE49-F238E27FC236}">
                <a16:creationId xmlns:a16="http://schemas.microsoft.com/office/drawing/2014/main" id="{FBEA6F4E-FC1F-49CE-688E-36689D725064}"/>
              </a:ext>
            </a:extLst>
          </p:cNvPr>
          <p:cNvPicPr>
            <a:picLocks noChangeAspect="1"/>
          </p:cNvPicPr>
          <p:nvPr/>
        </p:nvPicPr>
        <p:blipFill>
          <a:blip r:embed="rId3"/>
          <a:stretch>
            <a:fillRect/>
          </a:stretch>
        </p:blipFill>
        <p:spPr>
          <a:xfrm>
            <a:off x="963557" y="1618205"/>
            <a:ext cx="8811813" cy="3921948"/>
          </a:xfrm>
          <a:prstGeom prst="rect">
            <a:avLst/>
          </a:prstGeom>
          <a:ln>
            <a:solidFill>
              <a:schemeClr val="tx1"/>
            </a:solidFill>
          </a:ln>
        </p:spPr>
      </p:pic>
      <p:pic>
        <p:nvPicPr>
          <p:cNvPr id="3" name="Picture 2">
            <a:extLst>
              <a:ext uri="{FF2B5EF4-FFF2-40B4-BE49-F238E27FC236}">
                <a16:creationId xmlns:a16="http://schemas.microsoft.com/office/drawing/2014/main" id="{CE2F6569-B7AA-CF8A-2728-3548B5C1424C}"/>
              </a:ext>
            </a:extLst>
          </p:cNvPr>
          <p:cNvPicPr>
            <a:picLocks noChangeAspect="1"/>
          </p:cNvPicPr>
          <p:nvPr/>
        </p:nvPicPr>
        <p:blipFill>
          <a:blip r:embed="rId4"/>
          <a:stretch>
            <a:fillRect/>
          </a:stretch>
        </p:blipFill>
        <p:spPr>
          <a:xfrm>
            <a:off x="7946268" y="150179"/>
            <a:ext cx="3782136" cy="6858000"/>
          </a:xfrm>
          <a:prstGeom prst="rect">
            <a:avLst/>
          </a:prstGeom>
          <a:ln>
            <a:solidFill>
              <a:schemeClr val="tx1"/>
            </a:solidFill>
          </a:ln>
        </p:spPr>
      </p:pic>
      <p:sp>
        <p:nvSpPr>
          <p:cNvPr id="10" name="Rectangle 9">
            <a:extLst>
              <a:ext uri="{FF2B5EF4-FFF2-40B4-BE49-F238E27FC236}">
                <a16:creationId xmlns:a16="http://schemas.microsoft.com/office/drawing/2014/main" id="{B08CB225-9A36-9874-E789-751D74068828}"/>
              </a:ext>
            </a:extLst>
          </p:cNvPr>
          <p:cNvSpPr/>
          <p:nvPr/>
        </p:nvSpPr>
        <p:spPr>
          <a:xfrm>
            <a:off x="7999650" y="4873464"/>
            <a:ext cx="3669836" cy="533108"/>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1537524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D2E32E4-5196-1284-82C9-F8067471BF49}"/>
              </a:ext>
            </a:extLst>
          </p:cNvPr>
          <p:cNvPicPr>
            <a:picLocks noChangeAspect="1"/>
          </p:cNvPicPr>
          <p:nvPr/>
        </p:nvPicPr>
        <p:blipFill>
          <a:blip r:embed="rId3"/>
          <a:stretch>
            <a:fillRect/>
          </a:stretch>
        </p:blipFill>
        <p:spPr>
          <a:xfrm>
            <a:off x="1524408" y="1410498"/>
            <a:ext cx="9143184" cy="9059065"/>
          </a:xfrm>
          <a:prstGeom prst="rect">
            <a:avLst/>
          </a:prstGeom>
          <a:ln w="38100">
            <a:solidFill>
              <a:schemeClr val="tx1"/>
            </a:solidFill>
          </a:ln>
        </p:spPr>
      </p:pic>
      <p:sp>
        <p:nvSpPr>
          <p:cNvPr id="2" name="Title 1">
            <a:extLst>
              <a:ext uri="{FF2B5EF4-FFF2-40B4-BE49-F238E27FC236}">
                <a16:creationId xmlns:a16="http://schemas.microsoft.com/office/drawing/2014/main" id="{072DC248-6811-9588-D768-FBD75584539B}"/>
              </a:ext>
            </a:extLst>
          </p:cNvPr>
          <p:cNvSpPr>
            <a:spLocks noGrp="1"/>
          </p:cNvSpPr>
          <p:nvPr>
            <p:ph type="title"/>
          </p:nvPr>
        </p:nvSpPr>
        <p:spPr/>
        <p:txBody>
          <a:bodyPr/>
          <a:lstStyle/>
          <a:p>
            <a:r>
              <a:rPr lang="en-US"/>
              <a:t>…Didn’t Live Happily Ever After</a:t>
            </a:r>
          </a:p>
        </p:txBody>
      </p:sp>
      <p:sp>
        <p:nvSpPr>
          <p:cNvPr id="7" name="Rectangle 6">
            <a:extLst>
              <a:ext uri="{FF2B5EF4-FFF2-40B4-BE49-F238E27FC236}">
                <a16:creationId xmlns:a16="http://schemas.microsoft.com/office/drawing/2014/main" id="{445CC8F9-4DD2-5CAC-03C9-B357C90DAA74}"/>
              </a:ext>
            </a:extLst>
          </p:cNvPr>
          <p:cNvSpPr/>
          <p:nvPr/>
        </p:nvSpPr>
        <p:spPr>
          <a:xfrm>
            <a:off x="2140856" y="4713464"/>
            <a:ext cx="7815944" cy="45362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56F1D8-3E0F-4F6E-8871-515258FE0AE7}"/>
              </a:ext>
            </a:extLst>
          </p:cNvPr>
          <p:cNvSpPr/>
          <p:nvPr/>
        </p:nvSpPr>
        <p:spPr>
          <a:xfrm>
            <a:off x="3403598" y="5799170"/>
            <a:ext cx="5268687" cy="87014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440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ppt_w</p:attrName>
                                        </p:attrNameLst>
                                      </p:cBhvr>
                                      <p:tavLst>
                                        <p:tav tm="0">
                                          <p:val>
                                            <p:fltVal val="0"/>
                                          </p:val>
                                        </p:tav>
                                        <p:tav tm="100000">
                                          <p:val>
                                            <p:strVal val="#ppt_w"/>
                                          </p:val>
                                        </p:tav>
                                      </p:tavLst>
                                    </p:anim>
                                    <p:anim calcmode="lin" valueType="num">
                                      <p:cBhvr>
                                        <p:cTn id="15" dur="1000" fill="hold"/>
                                        <p:tgtEl>
                                          <p:spTgt spid="10"/>
                                        </p:tgtEl>
                                        <p:attrNameLst>
                                          <p:attrName>ppt_h</p:attrName>
                                        </p:attrNameLst>
                                      </p:cBhvr>
                                      <p:tavLst>
                                        <p:tav tm="0">
                                          <p:val>
                                            <p:fltVal val="0"/>
                                          </p:val>
                                        </p:tav>
                                        <p:tav tm="100000">
                                          <p:val>
                                            <p:strVal val="#ppt_h"/>
                                          </p:val>
                                        </p:tav>
                                      </p:tavLst>
                                    </p:anim>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1AEEB-6EB4-D5CA-E5E6-2D4687D33B92}"/>
              </a:ext>
            </a:extLst>
          </p:cNvPr>
          <p:cNvSpPr>
            <a:spLocks noGrp="1"/>
          </p:cNvSpPr>
          <p:nvPr>
            <p:ph type="title"/>
          </p:nvPr>
        </p:nvSpPr>
        <p:spPr/>
        <p:txBody>
          <a:bodyPr>
            <a:normAutofit/>
          </a:bodyPr>
          <a:lstStyle/>
          <a:p>
            <a:r>
              <a:rPr lang="en-US"/>
              <a:t>Time Travel Queries Are a Useful Feature!</a:t>
            </a:r>
          </a:p>
        </p:txBody>
      </p:sp>
      <p:sp>
        <p:nvSpPr>
          <p:cNvPr id="3" name="Text Placeholder 2">
            <a:extLst>
              <a:ext uri="{FF2B5EF4-FFF2-40B4-BE49-F238E27FC236}">
                <a16:creationId xmlns:a16="http://schemas.microsoft.com/office/drawing/2014/main" id="{6475D9E2-C9D9-26E4-8F73-0C38E0953CDE}"/>
              </a:ext>
            </a:extLst>
          </p:cNvPr>
          <p:cNvSpPr>
            <a:spLocks noGrp="1"/>
          </p:cNvSpPr>
          <p:nvPr>
            <p:ph idx="1"/>
          </p:nvPr>
        </p:nvSpPr>
        <p:spPr/>
        <p:txBody>
          <a:bodyPr>
            <a:normAutofit/>
          </a:bodyPr>
          <a:lstStyle/>
          <a:p>
            <a:pPr marL="0" indent="0" algn="ctr">
              <a:spcBef>
                <a:spcPts val="1500"/>
              </a:spcBef>
              <a:buNone/>
            </a:pPr>
            <a:r>
              <a:rPr lang="en-US" sz="3600" b="1"/>
              <a:t>Periodic reporting</a:t>
            </a:r>
          </a:p>
          <a:p>
            <a:pPr marL="0" indent="0" algn="ctr">
              <a:spcBef>
                <a:spcPts val="1500"/>
              </a:spcBef>
              <a:buNone/>
            </a:pPr>
            <a:r>
              <a:rPr lang="en-US" sz="3600" b="1"/>
              <a:t>Auditing</a:t>
            </a:r>
          </a:p>
          <a:p>
            <a:pPr marL="0" indent="0" algn="ctr">
              <a:spcBef>
                <a:spcPts val="1500"/>
              </a:spcBef>
              <a:buNone/>
            </a:pPr>
            <a:r>
              <a:rPr lang="en-US" sz="3600" b="1"/>
              <a:t>Debugging</a:t>
            </a:r>
          </a:p>
          <a:p>
            <a:pPr marL="0" indent="0" algn="ctr">
              <a:spcBef>
                <a:spcPts val="1500"/>
              </a:spcBef>
              <a:buNone/>
            </a:pPr>
            <a:r>
              <a:rPr lang="en-US" sz="3600" b="1"/>
              <a:t>Regulatory Compliance</a:t>
            </a:r>
            <a:br>
              <a:rPr lang="en-US" sz="3600" b="1"/>
            </a:br>
            <a:r>
              <a:rPr lang="en-US" sz="3600" b="1"/>
              <a:t>(GDPR, CCPA, …)</a:t>
            </a:r>
          </a:p>
          <a:p>
            <a:pPr marL="0" indent="0" algn="ctr">
              <a:spcBef>
                <a:spcPts val="1500"/>
              </a:spcBef>
              <a:buNone/>
            </a:pPr>
            <a:r>
              <a:rPr lang="en-US" sz="3600" b="1"/>
              <a:t>Recovery</a:t>
            </a:r>
          </a:p>
        </p:txBody>
      </p:sp>
    </p:spTree>
    <p:extLst>
      <p:ext uri="{BB962C8B-B14F-4D97-AF65-F5344CB8AC3E}">
        <p14:creationId xmlns:p14="http://schemas.microsoft.com/office/powerpoint/2010/main" val="36476136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39</Slides>
  <Notes>29</Notes>
  <HiddenSlides>0</HiddenSlide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Time Travel Queries with Postgres</vt:lpstr>
      <vt:lpstr>Time Travel Queries with Postgres</vt:lpstr>
      <vt:lpstr>Time Travel Queries with Postgres</vt:lpstr>
      <vt:lpstr>Time Travel Queries with Postgres</vt:lpstr>
      <vt:lpstr>PowerPoint Presentation</vt:lpstr>
      <vt:lpstr>Once Upon A Time…</vt:lpstr>
      <vt:lpstr>…Didn’t Live Happily Ever After</vt:lpstr>
      <vt:lpstr>Time Travel Queries Are a Useful Feature!</vt:lpstr>
      <vt:lpstr>New Implementations Emerge…</vt:lpstr>
      <vt:lpstr>New Implementations Emerge…</vt:lpstr>
      <vt:lpstr>…With a Generally Shared Design</vt:lpstr>
      <vt:lpstr>Novel Approach from DBOS</vt:lpstr>
      <vt:lpstr>Multi-Version Format</vt:lpstr>
      <vt:lpstr>Multi-Versioned History Tables</vt:lpstr>
      <vt:lpstr>Multi-Version Format Example</vt:lpstr>
      <vt:lpstr>WAL Export and Transformation</vt:lpstr>
      <vt:lpstr>Write-Ahead Log (WAL)</vt:lpstr>
      <vt:lpstr>WAL Transformation</vt:lpstr>
      <vt:lpstr>WAL Transformation: Insert</vt:lpstr>
      <vt:lpstr>WAL Transformation: Delete</vt:lpstr>
      <vt:lpstr>WAL Transformation: Update</vt:lpstr>
      <vt:lpstr>Garbage Collection</vt:lpstr>
      <vt:lpstr>Time Travel Proxy</vt:lpstr>
      <vt:lpstr>Time Travel Proxy</vt:lpstr>
      <vt:lpstr>Visibility Rule</vt:lpstr>
      <vt:lpstr>Visibility Rule</vt:lpstr>
      <vt:lpstr>Visibility Rule</vt:lpstr>
      <vt:lpstr>Visibility Rule</vt:lpstr>
      <vt:lpstr>Which Transactions Have Committed?</vt:lpstr>
      <vt:lpstr>Query Transformation</vt:lpstr>
      <vt:lpstr>Example</vt:lpstr>
      <vt:lpstr>Time Travel Debugging</vt:lpstr>
      <vt:lpstr>Replay Statements As Of a Past Transaction </vt:lpstr>
      <vt:lpstr>Challenges</vt:lpstr>
      <vt:lpstr>Time Travel Debugging</vt:lpstr>
      <vt:lpstr>Time Travel Query Demo</vt:lpstr>
      <vt:lpstr>Try DBOS Time Travel</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Stored Procedures The Good, the Bad and the Elegant</dc:title>
  <dc:creator>Harry Pierson</dc:creator>
  <cp:revision>1</cp:revision>
  <dcterms:created xsi:type="dcterms:W3CDTF">2024-07-31T21:10:47Z</dcterms:created>
  <dcterms:modified xsi:type="dcterms:W3CDTF">2025-03-07T02:27:53Z</dcterms:modified>
</cp:coreProperties>
</file>